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30" r:id="rId3"/>
    <p:sldId id="314" r:id="rId4"/>
    <p:sldId id="317" r:id="rId5"/>
    <p:sldId id="257" r:id="rId6"/>
    <p:sldId id="258" r:id="rId7"/>
    <p:sldId id="268" r:id="rId8"/>
    <p:sldId id="269" r:id="rId9"/>
    <p:sldId id="271" r:id="rId10"/>
    <p:sldId id="281" r:id="rId11"/>
    <p:sldId id="282" r:id="rId12"/>
    <p:sldId id="295" r:id="rId13"/>
    <p:sldId id="296" r:id="rId14"/>
    <p:sldId id="303" r:id="rId15"/>
    <p:sldId id="329" r:id="rId16"/>
    <p:sldId id="332" r:id="rId17"/>
    <p:sldId id="318" r:id="rId18"/>
    <p:sldId id="322" r:id="rId19"/>
    <p:sldId id="323" r:id="rId20"/>
    <p:sldId id="324" r:id="rId21"/>
    <p:sldId id="326" r:id="rId22"/>
    <p:sldId id="328" r:id="rId23"/>
    <p:sldId id="319" r:id="rId24"/>
    <p:sldId id="331" r:id="rId2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675C"/>
    <a:srgbClr val="A42145"/>
    <a:srgbClr val="EF922A"/>
    <a:srgbClr val="FFFFFF"/>
    <a:srgbClr val="90CABE"/>
    <a:srgbClr val="4F81BD"/>
    <a:srgbClr val="1333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D9D54F-7194-451A-9604-73A9838EDA57}" v="407" dt="2023-10-09T20:58:26.46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>
      <p:cViewPr varScale="1">
        <p:scale>
          <a:sx n="103" d="100"/>
          <a:sy n="103" d="100"/>
        </p:scale>
        <p:origin x="177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hys Wilson" userId="c8e1b1bf-e0f0-410b-ac8c-c0731e0ca601" providerId="ADAL" clId="{5B0CE054-F0E2-48EF-A945-9596A61AD666}"/>
    <pc:docChg chg="delSld modSld">
      <pc:chgData name="Rhys Wilson" userId="c8e1b1bf-e0f0-410b-ac8c-c0731e0ca601" providerId="ADAL" clId="{5B0CE054-F0E2-48EF-A945-9596A61AD666}" dt="2023-10-09T21:32:37.515" v="42" actId="47"/>
      <pc:docMkLst>
        <pc:docMk/>
      </pc:docMkLst>
      <pc:sldChg chg="del">
        <pc:chgData name="Rhys Wilson" userId="c8e1b1bf-e0f0-410b-ac8c-c0731e0ca601" providerId="ADAL" clId="{5B0CE054-F0E2-48EF-A945-9596A61AD666}" dt="2023-10-09T21:22:36.226" v="0" actId="47"/>
        <pc:sldMkLst>
          <pc:docMk/>
          <pc:sldMk cId="3055780345" sldId="270"/>
        </pc:sldMkLst>
      </pc:sldChg>
      <pc:sldChg chg="del">
        <pc:chgData name="Rhys Wilson" userId="c8e1b1bf-e0f0-410b-ac8c-c0731e0ca601" providerId="ADAL" clId="{5B0CE054-F0E2-48EF-A945-9596A61AD666}" dt="2023-10-09T21:22:40.287" v="1" actId="47"/>
        <pc:sldMkLst>
          <pc:docMk/>
          <pc:sldMk cId="1075030593" sldId="272"/>
        </pc:sldMkLst>
      </pc:sldChg>
      <pc:sldChg chg="del">
        <pc:chgData name="Rhys Wilson" userId="c8e1b1bf-e0f0-410b-ac8c-c0731e0ca601" providerId="ADAL" clId="{5B0CE054-F0E2-48EF-A945-9596A61AD666}" dt="2023-10-09T21:22:41.978" v="2" actId="47"/>
        <pc:sldMkLst>
          <pc:docMk/>
          <pc:sldMk cId="3941710786" sldId="273"/>
        </pc:sldMkLst>
      </pc:sldChg>
      <pc:sldChg chg="del">
        <pc:chgData name="Rhys Wilson" userId="c8e1b1bf-e0f0-410b-ac8c-c0731e0ca601" providerId="ADAL" clId="{5B0CE054-F0E2-48EF-A945-9596A61AD666}" dt="2023-10-09T21:22:43.007" v="3" actId="47"/>
        <pc:sldMkLst>
          <pc:docMk/>
          <pc:sldMk cId="2514470150" sldId="274"/>
        </pc:sldMkLst>
      </pc:sldChg>
      <pc:sldChg chg="del">
        <pc:chgData name="Rhys Wilson" userId="c8e1b1bf-e0f0-410b-ac8c-c0731e0ca601" providerId="ADAL" clId="{5B0CE054-F0E2-48EF-A945-9596A61AD666}" dt="2023-10-09T21:22:44.014" v="4" actId="47"/>
        <pc:sldMkLst>
          <pc:docMk/>
          <pc:sldMk cId="3831091329" sldId="275"/>
        </pc:sldMkLst>
      </pc:sldChg>
      <pc:sldChg chg="del">
        <pc:chgData name="Rhys Wilson" userId="c8e1b1bf-e0f0-410b-ac8c-c0731e0ca601" providerId="ADAL" clId="{5B0CE054-F0E2-48EF-A945-9596A61AD666}" dt="2023-10-09T21:22:44.904" v="5" actId="47"/>
        <pc:sldMkLst>
          <pc:docMk/>
          <pc:sldMk cId="3325928955" sldId="276"/>
        </pc:sldMkLst>
      </pc:sldChg>
      <pc:sldChg chg="del">
        <pc:chgData name="Rhys Wilson" userId="c8e1b1bf-e0f0-410b-ac8c-c0731e0ca601" providerId="ADAL" clId="{5B0CE054-F0E2-48EF-A945-9596A61AD666}" dt="2023-10-09T21:22:45.928" v="6" actId="47"/>
        <pc:sldMkLst>
          <pc:docMk/>
          <pc:sldMk cId="947260580" sldId="277"/>
        </pc:sldMkLst>
      </pc:sldChg>
      <pc:sldChg chg="del">
        <pc:chgData name="Rhys Wilson" userId="c8e1b1bf-e0f0-410b-ac8c-c0731e0ca601" providerId="ADAL" clId="{5B0CE054-F0E2-48EF-A945-9596A61AD666}" dt="2023-10-09T21:22:46.974" v="7" actId="47"/>
        <pc:sldMkLst>
          <pc:docMk/>
          <pc:sldMk cId="1593933152" sldId="278"/>
        </pc:sldMkLst>
      </pc:sldChg>
      <pc:sldChg chg="del">
        <pc:chgData name="Rhys Wilson" userId="c8e1b1bf-e0f0-410b-ac8c-c0731e0ca601" providerId="ADAL" clId="{5B0CE054-F0E2-48EF-A945-9596A61AD666}" dt="2023-10-09T21:22:47.839" v="8" actId="47"/>
        <pc:sldMkLst>
          <pc:docMk/>
          <pc:sldMk cId="4075885295" sldId="279"/>
        </pc:sldMkLst>
      </pc:sldChg>
      <pc:sldChg chg="del">
        <pc:chgData name="Rhys Wilson" userId="c8e1b1bf-e0f0-410b-ac8c-c0731e0ca601" providerId="ADAL" clId="{5B0CE054-F0E2-48EF-A945-9596A61AD666}" dt="2023-10-09T21:22:48.777" v="9" actId="47"/>
        <pc:sldMkLst>
          <pc:docMk/>
          <pc:sldMk cId="2471706769" sldId="280"/>
        </pc:sldMkLst>
      </pc:sldChg>
      <pc:sldChg chg="del">
        <pc:chgData name="Rhys Wilson" userId="c8e1b1bf-e0f0-410b-ac8c-c0731e0ca601" providerId="ADAL" clId="{5B0CE054-F0E2-48EF-A945-9596A61AD666}" dt="2023-10-09T21:22:51.540" v="10" actId="47"/>
        <pc:sldMkLst>
          <pc:docMk/>
          <pc:sldMk cId="518130752" sldId="283"/>
        </pc:sldMkLst>
      </pc:sldChg>
      <pc:sldChg chg="del">
        <pc:chgData name="Rhys Wilson" userId="c8e1b1bf-e0f0-410b-ac8c-c0731e0ca601" providerId="ADAL" clId="{5B0CE054-F0E2-48EF-A945-9596A61AD666}" dt="2023-10-09T21:22:52.672" v="11" actId="47"/>
        <pc:sldMkLst>
          <pc:docMk/>
          <pc:sldMk cId="200746717" sldId="284"/>
        </pc:sldMkLst>
      </pc:sldChg>
      <pc:sldChg chg="del">
        <pc:chgData name="Rhys Wilson" userId="c8e1b1bf-e0f0-410b-ac8c-c0731e0ca601" providerId="ADAL" clId="{5B0CE054-F0E2-48EF-A945-9596A61AD666}" dt="2023-10-09T21:22:53.510" v="12" actId="47"/>
        <pc:sldMkLst>
          <pc:docMk/>
          <pc:sldMk cId="804837166" sldId="285"/>
        </pc:sldMkLst>
      </pc:sldChg>
      <pc:sldChg chg="del">
        <pc:chgData name="Rhys Wilson" userId="c8e1b1bf-e0f0-410b-ac8c-c0731e0ca601" providerId="ADAL" clId="{5B0CE054-F0E2-48EF-A945-9596A61AD666}" dt="2023-10-09T21:22:54.455" v="13" actId="47"/>
        <pc:sldMkLst>
          <pc:docMk/>
          <pc:sldMk cId="2243197275" sldId="286"/>
        </pc:sldMkLst>
      </pc:sldChg>
      <pc:sldChg chg="del">
        <pc:chgData name="Rhys Wilson" userId="c8e1b1bf-e0f0-410b-ac8c-c0731e0ca601" providerId="ADAL" clId="{5B0CE054-F0E2-48EF-A945-9596A61AD666}" dt="2023-10-09T21:22:55.264" v="14" actId="47"/>
        <pc:sldMkLst>
          <pc:docMk/>
          <pc:sldMk cId="3359773472" sldId="287"/>
        </pc:sldMkLst>
      </pc:sldChg>
      <pc:sldChg chg="del">
        <pc:chgData name="Rhys Wilson" userId="c8e1b1bf-e0f0-410b-ac8c-c0731e0ca601" providerId="ADAL" clId="{5B0CE054-F0E2-48EF-A945-9596A61AD666}" dt="2023-10-09T21:22:56.111" v="15" actId="47"/>
        <pc:sldMkLst>
          <pc:docMk/>
          <pc:sldMk cId="1423711343" sldId="288"/>
        </pc:sldMkLst>
      </pc:sldChg>
      <pc:sldChg chg="del">
        <pc:chgData name="Rhys Wilson" userId="c8e1b1bf-e0f0-410b-ac8c-c0731e0ca601" providerId="ADAL" clId="{5B0CE054-F0E2-48EF-A945-9596A61AD666}" dt="2023-10-09T21:22:57.008" v="16" actId="47"/>
        <pc:sldMkLst>
          <pc:docMk/>
          <pc:sldMk cId="3689733169" sldId="290"/>
        </pc:sldMkLst>
      </pc:sldChg>
      <pc:sldChg chg="del">
        <pc:chgData name="Rhys Wilson" userId="c8e1b1bf-e0f0-410b-ac8c-c0731e0ca601" providerId="ADAL" clId="{5B0CE054-F0E2-48EF-A945-9596A61AD666}" dt="2023-10-09T21:22:58.079" v="17" actId="47"/>
        <pc:sldMkLst>
          <pc:docMk/>
          <pc:sldMk cId="2306983859" sldId="291"/>
        </pc:sldMkLst>
      </pc:sldChg>
      <pc:sldChg chg="del">
        <pc:chgData name="Rhys Wilson" userId="c8e1b1bf-e0f0-410b-ac8c-c0731e0ca601" providerId="ADAL" clId="{5B0CE054-F0E2-48EF-A945-9596A61AD666}" dt="2023-10-09T21:22:58.998" v="18" actId="47"/>
        <pc:sldMkLst>
          <pc:docMk/>
          <pc:sldMk cId="1645280607" sldId="292"/>
        </pc:sldMkLst>
      </pc:sldChg>
      <pc:sldChg chg="del">
        <pc:chgData name="Rhys Wilson" userId="c8e1b1bf-e0f0-410b-ac8c-c0731e0ca601" providerId="ADAL" clId="{5B0CE054-F0E2-48EF-A945-9596A61AD666}" dt="2023-10-09T21:22:59.879" v="19" actId="47"/>
        <pc:sldMkLst>
          <pc:docMk/>
          <pc:sldMk cId="2681860699" sldId="293"/>
        </pc:sldMkLst>
      </pc:sldChg>
      <pc:sldChg chg="del">
        <pc:chgData name="Rhys Wilson" userId="c8e1b1bf-e0f0-410b-ac8c-c0731e0ca601" providerId="ADAL" clId="{5B0CE054-F0E2-48EF-A945-9596A61AD666}" dt="2023-10-09T21:23:00.776" v="20" actId="47"/>
        <pc:sldMkLst>
          <pc:docMk/>
          <pc:sldMk cId="3234024178" sldId="294"/>
        </pc:sldMkLst>
      </pc:sldChg>
      <pc:sldChg chg="del">
        <pc:chgData name="Rhys Wilson" userId="c8e1b1bf-e0f0-410b-ac8c-c0731e0ca601" providerId="ADAL" clId="{5B0CE054-F0E2-48EF-A945-9596A61AD666}" dt="2023-10-09T21:23:04.237" v="21" actId="47"/>
        <pc:sldMkLst>
          <pc:docMk/>
          <pc:sldMk cId="1131286613" sldId="297"/>
        </pc:sldMkLst>
      </pc:sldChg>
      <pc:sldChg chg="del">
        <pc:chgData name="Rhys Wilson" userId="c8e1b1bf-e0f0-410b-ac8c-c0731e0ca601" providerId="ADAL" clId="{5B0CE054-F0E2-48EF-A945-9596A61AD666}" dt="2023-10-09T21:23:05.293" v="22" actId="47"/>
        <pc:sldMkLst>
          <pc:docMk/>
          <pc:sldMk cId="2267355002" sldId="298"/>
        </pc:sldMkLst>
      </pc:sldChg>
      <pc:sldChg chg="del">
        <pc:chgData name="Rhys Wilson" userId="c8e1b1bf-e0f0-410b-ac8c-c0731e0ca601" providerId="ADAL" clId="{5B0CE054-F0E2-48EF-A945-9596A61AD666}" dt="2023-10-09T21:23:06.766" v="23" actId="47"/>
        <pc:sldMkLst>
          <pc:docMk/>
          <pc:sldMk cId="3721578746" sldId="299"/>
        </pc:sldMkLst>
      </pc:sldChg>
      <pc:sldChg chg="del">
        <pc:chgData name="Rhys Wilson" userId="c8e1b1bf-e0f0-410b-ac8c-c0731e0ca601" providerId="ADAL" clId="{5B0CE054-F0E2-48EF-A945-9596A61AD666}" dt="2023-10-09T21:23:09.015" v="25" actId="47"/>
        <pc:sldMkLst>
          <pc:docMk/>
          <pc:sldMk cId="3474792666" sldId="300"/>
        </pc:sldMkLst>
      </pc:sldChg>
      <pc:sldChg chg="del">
        <pc:chgData name="Rhys Wilson" userId="c8e1b1bf-e0f0-410b-ac8c-c0731e0ca601" providerId="ADAL" clId="{5B0CE054-F0E2-48EF-A945-9596A61AD666}" dt="2023-10-09T21:23:08.094" v="24" actId="47"/>
        <pc:sldMkLst>
          <pc:docMk/>
          <pc:sldMk cId="1786242123" sldId="301"/>
        </pc:sldMkLst>
      </pc:sldChg>
      <pc:sldChg chg="del">
        <pc:chgData name="Rhys Wilson" userId="c8e1b1bf-e0f0-410b-ac8c-c0731e0ca601" providerId="ADAL" clId="{5B0CE054-F0E2-48EF-A945-9596A61AD666}" dt="2023-10-09T21:23:11.160" v="26" actId="47"/>
        <pc:sldMkLst>
          <pc:docMk/>
          <pc:sldMk cId="3087430883" sldId="302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968282474" sldId="304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2153973228" sldId="305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4240743714" sldId="306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2663311614" sldId="307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682018267" sldId="308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201561502" sldId="309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225631665" sldId="310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3711851838" sldId="311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3973776043" sldId="312"/>
        </pc:sldMkLst>
      </pc:sldChg>
      <pc:sldChg chg="del">
        <pc:chgData name="Rhys Wilson" userId="c8e1b1bf-e0f0-410b-ac8c-c0731e0ca601" providerId="ADAL" clId="{5B0CE054-F0E2-48EF-A945-9596A61AD666}" dt="2023-10-09T21:23:57.110" v="41" actId="47"/>
        <pc:sldMkLst>
          <pc:docMk/>
          <pc:sldMk cId="2858867577" sldId="313"/>
        </pc:sldMkLst>
      </pc:sldChg>
      <pc:sldChg chg="del">
        <pc:chgData name="Rhys Wilson" userId="c8e1b1bf-e0f0-410b-ac8c-c0731e0ca601" providerId="ADAL" clId="{5B0CE054-F0E2-48EF-A945-9596A61AD666}" dt="2023-10-09T21:23:13.072" v="27" actId="47"/>
        <pc:sldMkLst>
          <pc:docMk/>
          <pc:sldMk cId="2016844217" sldId="320"/>
        </pc:sldMkLst>
      </pc:sldChg>
      <pc:sldChg chg="modSp mod">
        <pc:chgData name="Rhys Wilson" userId="c8e1b1bf-e0f0-410b-ac8c-c0731e0ca601" providerId="ADAL" clId="{5B0CE054-F0E2-48EF-A945-9596A61AD666}" dt="2023-10-09T21:23:36.984" v="40" actId="20577"/>
        <pc:sldMkLst>
          <pc:docMk/>
          <pc:sldMk cId="516992490" sldId="322"/>
        </pc:sldMkLst>
        <pc:spChg chg="mod">
          <ac:chgData name="Rhys Wilson" userId="c8e1b1bf-e0f0-410b-ac8c-c0731e0ca601" providerId="ADAL" clId="{5B0CE054-F0E2-48EF-A945-9596A61AD666}" dt="2023-10-09T21:23:36.984" v="40" actId="20577"/>
          <ac:spMkLst>
            <pc:docMk/>
            <pc:sldMk cId="516992490" sldId="322"/>
            <ac:spMk id="2" creationId="{00000000-0000-0000-0000-000000000000}"/>
          </ac:spMkLst>
        </pc:spChg>
      </pc:sldChg>
      <pc:sldChg chg="del">
        <pc:chgData name="Rhys Wilson" userId="c8e1b1bf-e0f0-410b-ac8c-c0731e0ca601" providerId="ADAL" clId="{5B0CE054-F0E2-48EF-A945-9596A61AD666}" dt="2023-10-09T21:32:37.515" v="42" actId="47"/>
        <pc:sldMkLst>
          <pc:docMk/>
          <pc:sldMk cId="2442166538" sldId="327"/>
        </pc:sldMkLst>
      </pc:sldChg>
    </pc:docChg>
  </pc:docChgLst>
  <pc:docChgLst>
    <pc:chgData name="Rhys Wilson" userId="c8e1b1bf-e0f0-410b-ac8c-c0731e0ca601" providerId="ADAL" clId="{D7D9D54F-7194-451A-9604-73A9838EDA57}"/>
    <pc:docChg chg="undo custSel addSld delSld modSld sldOrd">
      <pc:chgData name="Rhys Wilson" userId="c8e1b1bf-e0f0-410b-ac8c-c0731e0ca601" providerId="ADAL" clId="{D7D9D54F-7194-451A-9604-73A9838EDA57}" dt="2023-10-09T21:17:40.335" v="3398" actId="14100"/>
      <pc:docMkLst>
        <pc:docMk/>
      </pc:docMkLst>
      <pc:sldChg chg="delSp modSp mod">
        <pc:chgData name="Rhys Wilson" userId="c8e1b1bf-e0f0-410b-ac8c-c0731e0ca601" providerId="ADAL" clId="{D7D9D54F-7194-451A-9604-73A9838EDA57}" dt="2023-10-09T20:54:51.975" v="2141" actId="14100"/>
        <pc:sldMkLst>
          <pc:docMk/>
          <pc:sldMk cId="0" sldId="256"/>
        </pc:sldMkLst>
        <pc:spChg chg="mod">
          <ac:chgData name="Rhys Wilson" userId="c8e1b1bf-e0f0-410b-ac8c-c0731e0ca601" providerId="ADAL" clId="{D7D9D54F-7194-451A-9604-73A9838EDA57}" dt="2023-10-09T20:54:51.975" v="2141" actId="14100"/>
          <ac:spMkLst>
            <pc:docMk/>
            <pc:sldMk cId="0" sldId="256"/>
            <ac:spMk id="4" creationId="{00000000-0000-0000-0000-000000000000}"/>
          </ac:spMkLst>
        </pc:spChg>
        <pc:spChg chg="del">
          <ac:chgData name="Rhys Wilson" userId="c8e1b1bf-e0f0-410b-ac8c-c0731e0ca601" providerId="ADAL" clId="{D7D9D54F-7194-451A-9604-73A9838EDA57}" dt="2023-10-09T20:54:14.137" v="2127" actId="478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Rhys Wilson" userId="c8e1b1bf-e0f0-410b-ac8c-c0731e0ca601" providerId="ADAL" clId="{D7D9D54F-7194-451A-9604-73A9838EDA57}" dt="2023-10-09T18:57:05.141" v="36" actId="20577"/>
        <pc:sldMkLst>
          <pc:docMk/>
          <pc:sldMk cId="0" sldId="257"/>
        </pc:sldMkLst>
        <pc:spChg chg="mod">
          <ac:chgData name="Rhys Wilson" userId="c8e1b1bf-e0f0-410b-ac8c-c0731e0ca601" providerId="ADAL" clId="{D7D9D54F-7194-451A-9604-73A9838EDA57}" dt="2023-10-09T18:57:05.141" v="36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Rhys Wilson" userId="c8e1b1bf-e0f0-410b-ac8c-c0731e0ca601" providerId="ADAL" clId="{D7D9D54F-7194-451A-9604-73A9838EDA57}" dt="2023-10-09T18:56:59.253" v="34" actId="20577"/>
          <ac:spMkLst>
            <pc:docMk/>
            <pc:sldMk cId="0" sldId="257"/>
            <ac:spMk id="3" creationId="{00000000-0000-0000-0000-000000000000}"/>
          </ac:spMkLst>
        </pc:spChg>
      </pc:sldChg>
      <pc:sldChg chg="mod modShow">
        <pc:chgData name="Rhys Wilson" userId="c8e1b1bf-e0f0-410b-ac8c-c0731e0ca601" providerId="ADAL" clId="{D7D9D54F-7194-451A-9604-73A9838EDA57}" dt="2023-10-09T18:45:26.414" v="0" actId="729"/>
        <pc:sldMkLst>
          <pc:docMk/>
          <pc:sldMk cId="233648771" sldId="268"/>
        </pc:sldMkLst>
      </pc:sldChg>
      <pc:sldChg chg="mod modShow">
        <pc:chgData name="Rhys Wilson" userId="c8e1b1bf-e0f0-410b-ac8c-c0731e0ca601" providerId="ADAL" clId="{D7D9D54F-7194-451A-9604-73A9838EDA57}" dt="2023-10-09T18:47:30.084" v="1" actId="729"/>
        <pc:sldMkLst>
          <pc:docMk/>
          <pc:sldMk cId="2521367182" sldId="271"/>
        </pc:sldMkLst>
      </pc:sldChg>
      <pc:sldChg chg="mod modShow">
        <pc:chgData name="Rhys Wilson" userId="c8e1b1bf-e0f0-410b-ac8c-c0731e0ca601" providerId="ADAL" clId="{D7D9D54F-7194-451A-9604-73A9838EDA57}" dt="2023-10-09T19:05:40.099" v="37" actId="729"/>
        <pc:sldMkLst>
          <pc:docMk/>
          <pc:sldMk cId="3208217006" sldId="282"/>
        </pc:sldMkLst>
      </pc:sldChg>
      <pc:sldChg chg="mod modShow">
        <pc:chgData name="Rhys Wilson" userId="c8e1b1bf-e0f0-410b-ac8c-c0731e0ca601" providerId="ADAL" clId="{D7D9D54F-7194-451A-9604-73A9838EDA57}" dt="2023-10-09T18:50:18.628" v="2" actId="729"/>
        <pc:sldMkLst>
          <pc:docMk/>
          <pc:sldMk cId="1423711343" sldId="288"/>
        </pc:sldMkLst>
      </pc:sldChg>
      <pc:sldChg chg="mod modShow">
        <pc:chgData name="Rhys Wilson" userId="c8e1b1bf-e0f0-410b-ac8c-c0731e0ca601" providerId="ADAL" clId="{D7D9D54F-7194-451A-9604-73A9838EDA57}" dt="2023-10-09T18:50:29.557" v="3" actId="729"/>
        <pc:sldMkLst>
          <pc:docMk/>
          <pc:sldMk cId="2541040618" sldId="296"/>
        </pc:sldMkLst>
      </pc:sldChg>
      <pc:sldChg chg="modSp mod modShow">
        <pc:chgData name="Rhys Wilson" userId="c8e1b1bf-e0f0-410b-ac8c-c0731e0ca601" providerId="ADAL" clId="{D7D9D54F-7194-451A-9604-73A9838EDA57}" dt="2023-10-09T20:32:47.028" v="1671" actId="729"/>
        <pc:sldMkLst>
          <pc:docMk/>
          <pc:sldMk cId="3087430883" sldId="302"/>
        </pc:sldMkLst>
        <pc:spChg chg="mod">
          <ac:chgData name="Rhys Wilson" userId="c8e1b1bf-e0f0-410b-ac8c-c0731e0ca601" providerId="ADAL" clId="{D7D9D54F-7194-451A-9604-73A9838EDA57}" dt="2023-10-09T19:07:29.586" v="103" actId="20577"/>
          <ac:spMkLst>
            <pc:docMk/>
            <pc:sldMk cId="3087430883" sldId="302"/>
            <ac:spMk id="3" creationId="{00000000-0000-0000-0000-000000000000}"/>
          </ac:spMkLst>
        </pc:spChg>
      </pc:sldChg>
      <pc:sldChg chg="modSp mod">
        <pc:chgData name="Rhys Wilson" userId="c8e1b1bf-e0f0-410b-ac8c-c0731e0ca601" providerId="ADAL" clId="{D7D9D54F-7194-451A-9604-73A9838EDA57}" dt="2023-10-09T20:32:18.912" v="1670" actId="20577"/>
        <pc:sldMkLst>
          <pc:docMk/>
          <pc:sldMk cId="2176544750" sldId="303"/>
        </pc:sldMkLst>
        <pc:graphicFrameChg chg="mod modGraphic">
          <ac:chgData name="Rhys Wilson" userId="c8e1b1bf-e0f0-410b-ac8c-c0731e0ca601" providerId="ADAL" clId="{D7D9D54F-7194-451A-9604-73A9838EDA57}" dt="2023-10-09T20:32:18.912" v="1670" actId="20577"/>
          <ac:graphicFrameMkLst>
            <pc:docMk/>
            <pc:sldMk cId="2176544750" sldId="303"/>
            <ac:graphicFrameMk id="4" creationId="{66621BBE-3BAE-B695-4EFB-C99E6E0DB5C8}"/>
          </ac:graphicFrameMkLst>
        </pc:graphicFrameChg>
      </pc:sldChg>
      <pc:sldChg chg="modSp mod ord">
        <pc:chgData name="Rhys Wilson" userId="c8e1b1bf-e0f0-410b-ac8c-c0731e0ca601" providerId="ADAL" clId="{D7D9D54F-7194-451A-9604-73A9838EDA57}" dt="2023-10-09T21:17:40.335" v="3398" actId="14100"/>
        <pc:sldMkLst>
          <pc:docMk/>
          <pc:sldMk cId="3372476701" sldId="314"/>
        </pc:sldMkLst>
        <pc:spChg chg="mod">
          <ac:chgData name="Rhys Wilson" userId="c8e1b1bf-e0f0-410b-ac8c-c0731e0ca601" providerId="ADAL" clId="{D7D9D54F-7194-451A-9604-73A9838EDA57}" dt="2023-10-09T21:17:40.335" v="3398" actId="14100"/>
          <ac:spMkLst>
            <pc:docMk/>
            <pc:sldMk cId="3372476701" sldId="314"/>
            <ac:spMk id="4" creationId="{00000000-0000-0000-0000-000000000000}"/>
          </ac:spMkLst>
        </pc:spChg>
      </pc:sldChg>
      <pc:sldChg chg="del">
        <pc:chgData name="Rhys Wilson" userId="c8e1b1bf-e0f0-410b-ac8c-c0731e0ca601" providerId="ADAL" clId="{D7D9D54F-7194-451A-9604-73A9838EDA57}" dt="2023-10-09T20:46:50.983" v="1987" actId="2696"/>
        <pc:sldMkLst>
          <pc:docMk/>
          <pc:sldMk cId="356417828" sldId="315"/>
        </pc:sldMkLst>
      </pc:sldChg>
      <pc:sldChg chg="del">
        <pc:chgData name="Rhys Wilson" userId="c8e1b1bf-e0f0-410b-ac8c-c0731e0ca601" providerId="ADAL" clId="{D7D9D54F-7194-451A-9604-73A9838EDA57}" dt="2023-10-09T19:20:54.097" v="654" actId="47"/>
        <pc:sldMkLst>
          <pc:docMk/>
          <pc:sldMk cId="743342474" sldId="316"/>
        </pc:sldMkLst>
      </pc:sldChg>
      <pc:sldChg chg="modSp mod">
        <pc:chgData name="Rhys Wilson" userId="c8e1b1bf-e0f0-410b-ac8c-c0731e0ca601" providerId="ADAL" clId="{D7D9D54F-7194-451A-9604-73A9838EDA57}" dt="2023-10-09T18:56:47.139" v="32" actId="20577"/>
        <pc:sldMkLst>
          <pc:docMk/>
          <pc:sldMk cId="3497729607" sldId="317"/>
        </pc:sldMkLst>
        <pc:spChg chg="mod">
          <ac:chgData name="Rhys Wilson" userId="c8e1b1bf-e0f0-410b-ac8c-c0731e0ca601" providerId="ADAL" clId="{D7D9D54F-7194-451A-9604-73A9838EDA57}" dt="2023-10-09T18:56:47.139" v="32" actId="20577"/>
          <ac:spMkLst>
            <pc:docMk/>
            <pc:sldMk cId="3497729607" sldId="317"/>
            <ac:spMk id="3" creationId="{00000000-0000-0000-0000-000000000000}"/>
          </ac:spMkLst>
        </pc:spChg>
      </pc:sldChg>
      <pc:sldChg chg="addSp delSp modSp mod">
        <pc:chgData name="Rhys Wilson" userId="c8e1b1bf-e0f0-410b-ac8c-c0731e0ca601" providerId="ADAL" clId="{D7D9D54F-7194-451A-9604-73A9838EDA57}" dt="2023-10-09T19:24:53.527" v="668" actId="1076"/>
        <pc:sldMkLst>
          <pc:docMk/>
          <pc:sldMk cId="3403044561" sldId="318"/>
        </pc:sldMkLst>
        <pc:picChg chg="add mod modCrop">
          <ac:chgData name="Rhys Wilson" userId="c8e1b1bf-e0f0-410b-ac8c-c0731e0ca601" providerId="ADAL" clId="{D7D9D54F-7194-451A-9604-73A9838EDA57}" dt="2023-10-09T19:24:53.527" v="668" actId="1076"/>
          <ac:picMkLst>
            <pc:docMk/>
            <pc:sldMk cId="3403044561" sldId="318"/>
            <ac:picMk id="4" creationId="{B8DB166F-AE43-496D-7E37-2643ACD8314D}"/>
          </ac:picMkLst>
        </pc:picChg>
        <pc:picChg chg="del mod modCrop">
          <ac:chgData name="Rhys Wilson" userId="c8e1b1bf-e0f0-410b-ac8c-c0731e0ca601" providerId="ADAL" clId="{D7D9D54F-7194-451A-9604-73A9838EDA57}" dt="2023-10-09T19:22:39.443" v="658" actId="478"/>
          <ac:picMkLst>
            <pc:docMk/>
            <pc:sldMk cId="3403044561" sldId="318"/>
            <ac:picMk id="6" creationId="{9C3ED029-3130-E48F-6284-5297D45FA0B2}"/>
          </ac:picMkLst>
        </pc:picChg>
        <pc:picChg chg="add mod">
          <ac:chgData name="Rhys Wilson" userId="c8e1b1bf-e0f0-410b-ac8c-c0731e0ca601" providerId="ADAL" clId="{D7D9D54F-7194-451A-9604-73A9838EDA57}" dt="2023-10-09T19:24:44.837" v="665" actId="1076"/>
          <ac:picMkLst>
            <pc:docMk/>
            <pc:sldMk cId="3403044561" sldId="318"/>
            <ac:picMk id="8" creationId="{8B6369DE-C9BC-28C3-8933-4B8EDF110975}"/>
          </ac:picMkLst>
        </pc:picChg>
      </pc:sldChg>
      <pc:sldChg chg="modSp">
        <pc:chgData name="Rhys Wilson" userId="c8e1b1bf-e0f0-410b-ac8c-c0731e0ca601" providerId="ADAL" clId="{D7D9D54F-7194-451A-9604-73A9838EDA57}" dt="2023-10-09T20:52:09.145" v="2090" actId="20577"/>
        <pc:sldMkLst>
          <pc:docMk/>
          <pc:sldMk cId="2021519385" sldId="319"/>
        </pc:sldMkLst>
        <pc:graphicFrameChg chg="mod">
          <ac:chgData name="Rhys Wilson" userId="c8e1b1bf-e0f0-410b-ac8c-c0731e0ca601" providerId="ADAL" clId="{D7D9D54F-7194-451A-9604-73A9838EDA57}" dt="2023-10-09T20:52:09.145" v="2090" actId="20577"/>
          <ac:graphicFrameMkLst>
            <pc:docMk/>
            <pc:sldMk cId="2021519385" sldId="319"/>
            <ac:graphicFrameMk id="8" creationId="{2AC010FA-7462-331A-F9B5-43C785D1B67B}"/>
          </ac:graphicFrameMkLst>
        </pc:graphicFrameChg>
      </pc:sldChg>
      <pc:sldChg chg="add mod modShow">
        <pc:chgData name="Rhys Wilson" userId="c8e1b1bf-e0f0-410b-ac8c-c0731e0ca601" providerId="ADAL" clId="{D7D9D54F-7194-451A-9604-73A9838EDA57}" dt="2023-10-09T18:53:42.496" v="5" actId="729"/>
        <pc:sldMkLst>
          <pc:docMk/>
          <pc:sldMk cId="2016844217" sldId="320"/>
        </pc:sldMkLst>
      </pc:sldChg>
      <pc:sldChg chg="modSp add del mod ord">
        <pc:chgData name="Rhys Wilson" userId="c8e1b1bf-e0f0-410b-ac8c-c0731e0ca601" providerId="ADAL" clId="{D7D9D54F-7194-451A-9604-73A9838EDA57}" dt="2023-10-09T21:16:00.349" v="3348" actId="2696"/>
        <pc:sldMkLst>
          <pc:docMk/>
          <pc:sldMk cId="3713088567" sldId="321"/>
        </pc:sldMkLst>
        <pc:spChg chg="mod">
          <ac:chgData name="Rhys Wilson" userId="c8e1b1bf-e0f0-410b-ac8c-c0731e0ca601" providerId="ADAL" clId="{D7D9D54F-7194-451A-9604-73A9838EDA57}" dt="2023-10-09T20:56:55.490" v="2165" actId="20577"/>
          <ac:spMkLst>
            <pc:docMk/>
            <pc:sldMk cId="3713088567" sldId="321"/>
            <ac:spMk id="2" creationId="{00000000-0000-0000-0000-000000000000}"/>
          </ac:spMkLst>
        </pc:spChg>
        <pc:spChg chg="mod">
          <ac:chgData name="Rhys Wilson" userId="c8e1b1bf-e0f0-410b-ac8c-c0731e0ca601" providerId="ADAL" clId="{D7D9D54F-7194-451A-9604-73A9838EDA57}" dt="2023-10-09T20:43:34.598" v="1984" actId="14100"/>
          <ac:spMkLst>
            <pc:docMk/>
            <pc:sldMk cId="3713088567" sldId="321"/>
            <ac:spMk id="3" creationId="{00000000-0000-0000-0000-000000000000}"/>
          </ac:spMkLst>
        </pc:spChg>
        <pc:spChg chg="mod">
          <ac:chgData name="Rhys Wilson" userId="c8e1b1bf-e0f0-410b-ac8c-c0731e0ca601" providerId="ADAL" clId="{D7D9D54F-7194-451A-9604-73A9838EDA57}" dt="2023-10-09T19:20:12.964" v="653" actId="20577"/>
          <ac:spMkLst>
            <pc:docMk/>
            <pc:sldMk cId="3713088567" sldId="321"/>
            <ac:spMk id="8" creationId="{E30D19A9-A67D-946B-3F85-93EC6B2B51C1}"/>
          </ac:spMkLst>
        </pc:spChg>
      </pc:sldChg>
      <pc:sldChg chg="addSp delSp modSp add mod ord">
        <pc:chgData name="Rhys Wilson" userId="c8e1b1bf-e0f0-410b-ac8c-c0731e0ca601" providerId="ADAL" clId="{D7D9D54F-7194-451A-9604-73A9838EDA57}" dt="2023-10-09T19:31:34.616" v="718" actId="478"/>
        <pc:sldMkLst>
          <pc:docMk/>
          <pc:sldMk cId="516992490" sldId="322"/>
        </pc:sldMkLst>
        <pc:spChg chg="add mod">
          <ac:chgData name="Rhys Wilson" userId="c8e1b1bf-e0f0-410b-ac8c-c0731e0ca601" providerId="ADAL" clId="{D7D9D54F-7194-451A-9604-73A9838EDA57}" dt="2023-10-09T19:30:03.294" v="706" actId="1076"/>
          <ac:spMkLst>
            <pc:docMk/>
            <pc:sldMk cId="516992490" sldId="322"/>
            <ac:spMk id="3" creationId="{5AD3229D-9EB4-3ACA-8C3C-7D61E3FC40A8}"/>
          </ac:spMkLst>
        </pc:spChg>
        <pc:spChg chg="add mod">
          <ac:chgData name="Rhys Wilson" userId="c8e1b1bf-e0f0-410b-ac8c-c0731e0ca601" providerId="ADAL" clId="{D7D9D54F-7194-451A-9604-73A9838EDA57}" dt="2023-10-09T19:27:26.679" v="688" actId="14100"/>
          <ac:spMkLst>
            <pc:docMk/>
            <pc:sldMk cId="516992490" sldId="322"/>
            <ac:spMk id="6" creationId="{B7C0FA9E-C78B-95B8-B335-DA11A468F5B2}"/>
          </ac:spMkLst>
        </pc:spChg>
        <pc:spChg chg="add mod">
          <ac:chgData name="Rhys Wilson" userId="c8e1b1bf-e0f0-410b-ac8c-c0731e0ca601" providerId="ADAL" clId="{D7D9D54F-7194-451A-9604-73A9838EDA57}" dt="2023-10-09T19:27:43.966" v="691" actId="14100"/>
          <ac:spMkLst>
            <pc:docMk/>
            <pc:sldMk cId="516992490" sldId="322"/>
            <ac:spMk id="7" creationId="{14B1CA5E-0AF0-CCD5-DBD0-86A7A1561E19}"/>
          </ac:spMkLst>
        </pc:spChg>
        <pc:spChg chg="add mod">
          <ac:chgData name="Rhys Wilson" userId="c8e1b1bf-e0f0-410b-ac8c-c0731e0ca601" providerId="ADAL" clId="{D7D9D54F-7194-451A-9604-73A9838EDA57}" dt="2023-10-09T19:30:12.607" v="708" actId="14100"/>
          <ac:spMkLst>
            <pc:docMk/>
            <pc:sldMk cId="516992490" sldId="322"/>
            <ac:spMk id="9" creationId="{4E18BDAE-96D1-1E1A-BCCD-4A303EE814F9}"/>
          </ac:spMkLst>
        </pc:spChg>
        <pc:spChg chg="add del">
          <ac:chgData name="Rhys Wilson" userId="c8e1b1bf-e0f0-410b-ac8c-c0731e0ca601" providerId="ADAL" clId="{D7D9D54F-7194-451A-9604-73A9838EDA57}" dt="2023-10-09T19:28:52.893" v="700" actId="478"/>
          <ac:spMkLst>
            <pc:docMk/>
            <pc:sldMk cId="516992490" sldId="322"/>
            <ac:spMk id="10" creationId="{B140366E-E087-772A-A6E1-A6028B2D2C44}"/>
          </ac:spMkLst>
        </pc:spChg>
        <pc:spChg chg="add del">
          <ac:chgData name="Rhys Wilson" userId="c8e1b1bf-e0f0-410b-ac8c-c0731e0ca601" providerId="ADAL" clId="{D7D9D54F-7194-451A-9604-73A9838EDA57}" dt="2023-10-09T19:30:02.633" v="705" actId="11529"/>
          <ac:spMkLst>
            <pc:docMk/>
            <pc:sldMk cId="516992490" sldId="322"/>
            <ac:spMk id="11" creationId="{BFFFBEAA-B626-3C0D-0C85-C422E7ED55F2}"/>
          </ac:spMkLst>
        </pc:spChg>
        <pc:spChg chg="add mod">
          <ac:chgData name="Rhys Wilson" userId="c8e1b1bf-e0f0-410b-ac8c-c0731e0ca601" providerId="ADAL" clId="{D7D9D54F-7194-451A-9604-73A9838EDA57}" dt="2023-10-09T19:31:05.300" v="717" actId="1076"/>
          <ac:spMkLst>
            <pc:docMk/>
            <pc:sldMk cId="516992490" sldId="322"/>
            <ac:spMk id="12" creationId="{6C8F3547-0130-9DE5-FD2F-BC1073E0DE3A}"/>
          </ac:spMkLst>
        </pc:spChg>
        <pc:picChg chg="mod">
          <ac:chgData name="Rhys Wilson" userId="c8e1b1bf-e0f0-410b-ac8c-c0731e0ca601" providerId="ADAL" clId="{D7D9D54F-7194-451A-9604-73A9838EDA57}" dt="2023-10-09T19:28:04.243" v="696" actId="1076"/>
          <ac:picMkLst>
            <pc:docMk/>
            <pc:sldMk cId="516992490" sldId="322"/>
            <ac:picMk id="4" creationId="{B8DB166F-AE43-496D-7E37-2643ACD8314D}"/>
          </ac:picMkLst>
        </pc:picChg>
        <pc:picChg chg="del">
          <ac:chgData name="Rhys Wilson" userId="c8e1b1bf-e0f0-410b-ac8c-c0731e0ca601" providerId="ADAL" clId="{D7D9D54F-7194-451A-9604-73A9838EDA57}" dt="2023-10-09T19:31:34.616" v="718" actId="478"/>
          <ac:picMkLst>
            <pc:docMk/>
            <pc:sldMk cId="516992490" sldId="322"/>
            <ac:picMk id="8" creationId="{8B6369DE-C9BC-28C3-8933-4B8EDF110975}"/>
          </ac:picMkLst>
        </pc:picChg>
      </pc:sldChg>
      <pc:sldChg chg="addSp delSp modSp add mod">
        <pc:chgData name="Rhys Wilson" userId="c8e1b1bf-e0f0-410b-ac8c-c0731e0ca601" providerId="ADAL" clId="{D7D9D54F-7194-451A-9604-73A9838EDA57}" dt="2023-10-09T19:54:17.800" v="1132" actId="1076"/>
        <pc:sldMkLst>
          <pc:docMk/>
          <pc:sldMk cId="1023815667" sldId="323"/>
        </pc:sldMkLst>
        <pc:spChg chg="mod">
          <ac:chgData name="Rhys Wilson" userId="c8e1b1bf-e0f0-410b-ac8c-c0731e0ca601" providerId="ADAL" clId="{D7D9D54F-7194-451A-9604-73A9838EDA57}" dt="2023-10-09T19:38:44.403" v="778" actId="20577"/>
          <ac:spMkLst>
            <pc:docMk/>
            <pc:sldMk cId="1023815667" sldId="323"/>
            <ac:spMk id="2" creationId="{00000000-0000-0000-0000-000000000000}"/>
          </ac:spMkLst>
        </pc:spChg>
        <pc:spChg chg="mod">
          <ac:chgData name="Rhys Wilson" userId="c8e1b1bf-e0f0-410b-ac8c-c0731e0ca601" providerId="ADAL" clId="{D7D9D54F-7194-451A-9604-73A9838EDA57}" dt="2023-10-09T19:36:12.873" v="728" actId="1076"/>
          <ac:spMkLst>
            <pc:docMk/>
            <pc:sldMk cId="1023815667" sldId="323"/>
            <ac:spMk id="3" creationId="{5AD3229D-9EB4-3ACA-8C3C-7D61E3FC40A8}"/>
          </ac:spMkLst>
        </pc:spChg>
        <pc:spChg chg="del">
          <ac:chgData name="Rhys Wilson" userId="c8e1b1bf-e0f0-410b-ac8c-c0731e0ca601" providerId="ADAL" clId="{D7D9D54F-7194-451A-9604-73A9838EDA57}" dt="2023-10-09T19:35:32.900" v="722" actId="478"/>
          <ac:spMkLst>
            <pc:docMk/>
            <pc:sldMk cId="1023815667" sldId="323"/>
            <ac:spMk id="6" creationId="{B7C0FA9E-C78B-95B8-B335-DA11A468F5B2}"/>
          </ac:spMkLst>
        </pc:spChg>
        <pc:spChg chg="del">
          <ac:chgData name="Rhys Wilson" userId="c8e1b1bf-e0f0-410b-ac8c-c0731e0ca601" providerId="ADAL" clId="{D7D9D54F-7194-451A-9604-73A9838EDA57}" dt="2023-10-09T19:35:34.587" v="723" actId="478"/>
          <ac:spMkLst>
            <pc:docMk/>
            <pc:sldMk cId="1023815667" sldId="323"/>
            <ac:spMk id="7" creationId="{14B1CA5E-0AF0-CCD5-DBD0-86A7A1561E19}"/>
          </ac:spMkLst>
        </pc:spChg>
        <pc:spChg chg="add del mod">
          <ac:chgData name="Rhys Wilson" userId="c8e1b1bf-e0f0-410b-ac8c-c0731e0ca601" providerId="ADAL" clId="{D7D9D54F-7194-451A-9604-73A9838EDA57}" dt="2023-10-09T19:36:31.391" v="730"/>
          <ac:spMkLst>
            <pc:docMk/>
            <pc:sldMk cId="1023815667" sldId="323"/>
            <ac:spMk id="8" creationId="{D805768D-51B7-9BC0-A323-DE0B13A95DEC}"/>
          </ac:spMkLst>
        </pc:spChg>
        <pc:spChg chg="del">
          <ac:chgData name="Rhys Wilson" userId="c8e1b1bf-e0f0-410b-ac8c-c0731e0ca601" providerId="ADAL" clId="{D7D9D54F-7194-451A-9604-73A9838EDA57}" dt="2023-10-09T19:35:31.274" v="721" actId="478"/>
          <ac:spMkLst>
            <pc:docMk/>
            <pc:sldMk cId="1023815667" sldId="323"/>
            <ac:spMk id="9" creationId="{4E18BDAE-96D1-1E1A-BCCD-4A303EE814F9}"/>
          </ac:spMkLst>
        </pc:spChg>
        <pc:spChg chg="add mod">
          <ac:chgData name="Rhys Wilson" userId="c8e1b1bf-e0f0-410b-ac8c-c0731e0ca601" providerId="ADAL" clId="{D7D9D54F-7194-451A-9604-73A9838EDA57}" dt="2023-10-09T19:54:10.852" v="1130" actId="1076"/>
          <ac:spMkLst>
            <pc:docMk/>
            <pc:sldMk cId="1023815667" sldId="323"/>
            <ac:spMk id="11" creationId="{69F2F34C-5347-B9F8-45D4-1D024DE2B670}"/>
          </ac:spMkLst>
        </pc:spChg>
        <pc:spChg chg="del">
          <ac:chgData name="Rhys Wilson" userId="c8e1b1bf-e0f0-410b-ac8c-c0731e0ca601" providerId="ADAL" clId="{D7D9D54F-7194-451A-9604-73A9838EDA57}" dt="2023-10-09T19:35:29.627" v="720" actId="478"/>
          <ac:spMkLst>
            <pc:docMk/>
            <pc:sldMk cId="1023815667" sldId="323"/>
            <ac:spMk id="12" creationId="{6C8F3547-0130-9DE5-FD2F-BC1073E0DE3A}"/>
          </ac:spMkLst>
        </pc:spChg>
        <pc:spChg chg="add mod">
          <ac:chgData name="Rhys Wilson" userId="c8e1b1bf-e0f0-410b-ac8c-c0731e0ca601" providerId="ADAL" clId="{D7D9D54F-7194-451A-9604-73A9838EDA57}" dt="2023-10-09T19:44:31.400" v="1069" actId="14100"/>
          <ac:spMkLst>
            <pc:docMk/>
            <pc:sldMk cId="1023815667" sldId="323"/>
            <ac:spMk id="13" creationId="{93905C86-B4AB-F9D1-4C2F-0CA5F4B09758}"/>
          </ac:spMkLst>
        </pc:spChg>
        <pc:spChg chg="add mod">
          <ac:chgData name="Rhys Wilson" userId="c8e1b1bf-e0f0-410b-ac8c-c0731e0ca601" providerId="ADAL" clId="{D7D9D54F-7194-451A-9604-73A9838EDA57}" dt="2023-10-09T19:44:59.929" v="1072" actId="14100"/>
          <ac:spMkLst>
            <pc:docMk/>
            <pc:sldMk cId="1023815667" sldId="323"/>
            <ac:spMk id="14" creationId="{4BE3D735-14F3-6F8F-FB02-628BA18F017E}"/>
          </ac:spMkLst>
        </pc:spChg>
        <pc:spChg chg="add mod">
          <ac:chgData name="Rhys Wilson" userId="c8e1b1bf-e0f0-410b-ac8c-c0731e0ca601" providerId="ADAL" clId="{D7D9D54F-7194-451A-9604-73A9838EDA57}" dt="2023-10-09T19:54:17.800" v="1132" actId="1076"/>
          <ac:spMkLst>
            <pc:docMk/>
            <pc:sldMk cId="1023815667" sldId="323"/>
            <ac:spMk id="15" creationId="{C394CA20-C170-DB08-8EBB-41AE2405337B}"/>
          </ac:spMkLst>
        </pc:spChg>
        <pc:picChg chg="mod modCrop">
          <ac:chgData name="Rhys Wilson" userId="c8e1b1bf-e0f0-410b-ac8c-c0731e0ca601" providerId="ADAL" clId="{D7D9D54F-7194-451A-9604-73A9838EDA57}" dt="2023-10-09T19:36:12.873" v="728" actId="1076"/>
          <ac:picMkLst>
            <pc:docMk/>
            <pc:sldMk cId="1023815667" sldId="323"/>
            <ac:picMk id="4" creationId="{B8DB166F-AE43-496D-7E37-2643ACD8314D}"/>
          </ac:picMkLst>
        </pc:picChg>
        <pc:picChg chg="add del mod">
          <ac:chgData name="Rhys Wilson" userId="c8e1b1bf-e0f0-410b-ac8c-c0731e0ca601" providerId="ADAL" clId="{D7D9D54F-7194-451A-9604-73A9838EDA57}" dt="2023-10-09T19:38:00.891" v="737" actId="478"/>
          <ac:picMkLst>
            <pc:docMk/>
            <pc:sldMk cId="1023815667" sldId="323"/>
            <ac:picMk id="10" creationId="{94F46ABD-DB65-91FF-6E7B-BD3592497248}"/>
          </ac:picMkLst>
        </pc:picChg>
        <pc:cxnChg chg="add mod">
          <ac:chgData name="Rhys Wilson" userId="c8e1b1bf-e0f0-410b-ac8c-c0731e0ca601" providerId="ADAL" clId="{D7D9D54F-7194-451A-9604-73A9838EDA57}" dt="2023-10-09T19:47:25.375" v="1090" actId="14100"/>
          <ac:cxnSpMkLst>
            <pc:docMk/>
            <pc:sldMk cId="1023815667" sldId="323"/>
            <ac:cxnSpMk id="17" creationId="{CDF8674B-BE86-78B5-5F2B-04C621F480E1}"/>
          </ac:cxnSpMkLst>
        </pc:cxnChg>
        <pc:cxnChg chg="add mod">
          <ac:chgData name="Rhys Wilson" userId="c8e1b1bf-e0f0-410b-ac8c-c0731e0ca601" providerId="ADAL" clId="{D7D9D54F-7194-451A-9604-73A9838EDA57}" dt="2023-10-09T19:47:45" v="1092" actId="14100"/>
          <ac:cxnSpMkLst>
            <pc:docMk/>
            <pc:sldMk cId="1023815667" sldId="323"/>
            <ac:cxnSpMk id="18" creationId="{A94E7D6C-ACA8-1265-3BFA-F799655FA01E}"/>
          </ac:cxnSpMkLst>
        </pc:cxnChg>
      </pc:sldChg>
      <pc:sldChg chg="addSp delSp modSp add mod">
        <pc:chgData name="Rhys Wilson" userId="c8e1b1bf-e0f0-410b-ac8c-c0731e0ca601" providerId="ADAL" clId="{D7D9D54F-7194-451A-9604-73A9838EDA57}" dt="2023-10-09T20:32:13.248" v="1665" actId="20577"/>
        <pc:sldMkLst>
          <pc:docMk/>
          <pc:sldMk cId="2911777579" sldId="324"/>
        </pc:sldMkLst>
        <pc:spChg chg="mod">
          <ac:chgData name="Rhys Wilson" userId="c8e1b1bf-e0f0-410b-ac8c-c0731e0ca601" providerId="ADAL" clId="{D7D9D54F-7194-451A-9604-73A9838EDA57}" dt="2023-10-09T20:32:13.248" v="1665" actId="20577"/>
          <ac:spMkLst>
            <pc:docMk/>
            <pc:sldMk cId="2911777579" sldId="324"/>
            <ac:spMk id="2" creationId="{00000000-0000-0000-0000-000000000000}"/>
          </ac:spMkLst>
        </pc:spChg>
        <pc:spChg chg="del">
          <ac:chgData name="Rhys Wilson" userId="c8e1b1bf-e0f0-410b-ac8c-c0731e0ca601" providerId="ADAL" clId="{D7D9D54F-7194-451A-9604-73A9838EDA57}" dt="2023-10-09T19:50:36.724" v="1108" actId="478"/>
          <ac:spMkLst>
            <pc:docMk/>
            <pc:sldMk cId="2911777579" sldId="324"/>
            <ac:spMk id="3" creationId="{5AD3229D-9EB4-3ACA-8C3C-7D61E3FC40A8}"/>
          </ac:spMkLst>
        </pc:spChg>
        <pc:spChg chg="add del mod">
          <ac:chgData name="Rhys Wilson" userId="c8e1b1bf-e0f0-410b-ac8c-c0731e0ca601" providerId="ADAL" clId="{D7D9D54F-7194-451A-9604-73A9838EDA57}" dt="2023-10-09T19:52:33.865" v="1114"/>
          <ac:spMkLst>
            <pc:docMk/>
            <pc:sldMk cId="2911777579" sldId="324"/>
            <ac:spMk id="7" creationId="{27C1B21C-59BE-2CDC-6214-D55D4199F197}"/>
          </ac:spMkLst>
        </pc:spChg>
        <pc:spChg chg="add del mod">
          <ac:chgData name="Rhys Wilson" userId="c8e1b1bf-e0f0-410b-ac8c-c0731e0ca601" providerId="ADAL" clId="{D7D9D54F-7194-451A-9604-73A9838EDA57}" dt="2023-10-09T19:52:33.865" v="1114"/>
          <ac:spMkLst>
            <pc:docMk/>
            <pc:sldMk cId="2911777579" sldId="324"/>
            <ac:spMk id="8" creationId="{2D66EB26-2ED8-117D-2156-D377EE591BA6}"/>
          </ac:spMkLst>
        </pc:spChg>
        <pc:spChg chg="add del mod">
          <ac:chgData name="Rhys Wilson" userId="c8e1b1bf-e0f0-410b-ac8c-c0731e0ca601" providerId="ADAL" clId="{D7D9D54F-7194-451A-9604-73A9838EDA57}" dt="2023-10-09T19:52:54.179" v="1118"/>
          <ac:spMkLst>
            <pc:docMk/>
            <pc:sldMk cId="2911777579" sldId="324"/>
            <ac:spMk id="10" creationId="{8A846F13-E408-79E3-4085-4C0168D7FDA2}"/>
          </ac:spMkLst>
        </pc:spChg>
        <pc:spChg chg="mod">
          <ac:chgData name="Rhys Wilson" userId="c8e1b1bf-e0f0-410b-ac8c-c0731e0ca601" providerId="ADAL" clId="{D7D9D54F-7194-451A-9604-73A9838EDA57}" dt="2023-10-09T19:56:34.824" v="1276" actId="20577"/>
          <ac:spMkLst>
            <pc:docMk/>
            <pc:sldMk cId="2911777579" sldId="324"/>
            <ac:spMk id="11" creationId="{69F2F34C-5347-B9F8-45D4-1D024DE2B670}"/>
          </ac:spMkLst>
        </pc:spChg>
        <pc:spChg chg="add del mod">
          <ac:chgData name="Rhys Wilson" userId="c8e1b1bf-e0f0-410b-ac8c-c0731e0ca601" providerId="ADAL" clId="{D7D9D54F-7194-451A-9604-73A9838EDA57}" dt="2023-10-09T19:52:54.179" v="1118"/>
          <ac:spMkLst>
            <pc:docMk/>
            <pc:sldMk cId="2911777579" sldId="324"/>
            <ac:spMk id="12" creationId="{BE9E1899-E963-F1B9-0FDD-55A0F957B1EC}"/>
          </ac:spMkLst>
        </pc:spChg>
        <pc:spChg chg="del mod">
          <ac:chgData name="Rhys Wilson" userId="c8e1b1bf-e0f0-410b-ac8c-c0731e0ca601" providerId="ADAL" clId="{D7D9D54F-7194-451A-9604-73A9838EDA57}" dt="2023-10-09T19:53:07.794" v="1121" actId="478"/>
          <ac:spMkLst>
            <pc:docMk/>
            <pc:sldMk cId="2911777579" sldId="324"/>
            <ac:spMk id="14" creationId="{4BE3D735-14F3-6F8F-FB02-628BA18F017E}"/>
          </ac:spMkLst>
        </pc:spChg>
        <pc:spChg chg="del">
          <ac:chgData name="Rhys Wilson" userId="c8e1b1bf-e0f0-410b-ac8c-c0731e0ca601" providerId="ADAL" clId="{D7D9D54F-7194-451A-9604-73A9838EDA57}" dt="2023-10-09T19:53:09.378" v="1122" actId="478"/>
          <ac:spMkLst>
            <pc:docMk/>
            <pc:sldMk cId="2911777579" sldId="324"/>
            <ac:spMk id="15" creationId="{C394CA20-C170-DB08-8EBB-41AE2405337B}"/>
          </ac:spMkLst>
        </pc:spChg>
        <pc:spChg chg="add mod">
          <ac:chgData name="Rhys Wilson" userId="c8e1b1bf-e0f0-410b-ac8c-c0731e0ca601" providerId="ADAL" clId="{D7D9D54F-7194-451A-9604-73A9838EDA57}" dt="2023-10-09T20:00:14.724" v="1322" actId="1076"/>
          <ac:spMkLst>
            <pc:docMk/>
            <pc:sldMk cId="2911777579" sldId="324"/>
            <ac:spMk id="19" creationId="{96DF9F9C-AD2A-4E19-5AF9-7C8C89EDDFB1}"/>
          </ac:spMkLst>
        </pc:spChg>
        <pc:spChg chg="add mod">
          <ac:chgData name="Rhys Wilson" userId="c8e1b1bf-e0f0-410b-ac8c-c0731e0ca601" providerId="ADAL" clId="{D7D9D54F-7194-451A-9604-73A9838EDA57}" dt="2023-10-09T20:00:14.724" v="1322" actId="1076"/>
          <ac:spMkLst>
            <pc:docMk/>
            <pc:sldMk cId="2911777579" sldId="324"/>
            <ac:spMk id="20" creationId="{E5F29E04-782B-3819-AC63-486F8E61D8D3}"/>
          </ac:spMkLst>
        </pc:spChg>
        <pc:spChg chg="add mod">
          <ac:chgData name="Rhys Wilson" userId="c8e1b1bf-e0f0-410b-ac8c-c0731e0ca601" providerId="ADAL" clId="{D7D9D54F-7194-451A-9604-73A9838EDA57}" dt="2023-10-09T20:10:53.504" v="1595" actId="1076"/>
          <ac:spMkLst>
            <pc:docMk/>
            <pc:sldMk cId="2911777579" sldId="324"/>
            <ac:spMk id="21" creationId="{F49BDDCC-DAB2-469D-AD07-D9738E3CAED5}"/>
          </ac:spMkLst>
        </pc:spChg>
        <pc:spChg chg="add mod">
          <ac:chgData name="Rhys Wilson" userId="c8e1b1bf-e0f0-410b-ac8c-c0731e0ca601" providerId="ADAL" clId="{D7D9D54F-7194-451A-9604-73A9838EDA57}" dt="2023-10-09T20:11:24.129" v="1596" actId="1076"/>
          <ac:spMkLst>
            <pc:docMk/>
            <pc:sldMk cId="2911777579" sldId="324"/>
            <ac:spMk id="23" creationId="{85DCAC1C-3DDA-0FF9-80B1-AFD1963414E0}"/>
          </ac:spMkLst>
        </pc:spChg>
        <pc:picChg chg="del">
          <ac:chgData name="Rhys Wilson" userId="c8e1b1bf-e0f0-410b-ac8c-c0731e0ca601" providerId="ADAL" clId="{D7D9D54F-7194-451A-9604-73A9838EDA57}" dt="2023-10-09T19:50:35.339" v="1107" actId="478"/>
          <ac:picMkLst>
            <pc:docMk/>
            <pc:sldMk cId="2911777579" sldId="324"/>
            <ac:picMk id="4" creationId="{B8DB166F-AE43-496D-7E37-2643ACD8314D}"/>
          </ac:picMkLst>
        </pc:picChg>
        <pc:picChg chg="add del mod">
          <ac:chgData name="Rhys Wilson" userId="c8e1b1bf-e0f0-410b-ac8c-c0731e0ca601" providerId="ADAL" clId="{D7D9D54F-7194-451A-9604-73A9838EDA57}" dt="2023-10-09T19:52:33.865" v="1114"/>
          <ac:picMkLst>
            <pc:docMk/>
            <pc:sldMk cId="2911777579" sldId="324"/>
            <ac:picMk id="6" creationId="{0C89C993-3931-0949-5617-04E1068A8996}"/>
          </ac:picMkLst>
        </pc:picChg>
        <pc:picChg chg="add del mod">
          <ac:chgData name="Rhys Wilson" userId="c8e1b1bf-e0f0-410b-ac8c-c0731e0ca601" providerId="ADAL" clId="{D7D9D54F-7194-451A-9604-73A9838EDA57}" dt="2023-10-09T19:52:54.179" v="1118"/>
          <ac:picMkLst>
            <pc:docMk/>
            <pc:sldMk cId="2911777579" sldId="324"/>
            <ac:picMk id="9" creationId="{DBB69192-252F-4431-33FB-E7284F1175F5}"/>
          </ac:picMkLst>
        </pc:picChg>
        <pc:picChg chg="add mod modCrop">
          <ac:chgData name="Rhys Wilson" userId="c8e1b1bf-e0f0-410b-ac8c-c0731e0ca601" providerId="ADAL" clId="{D7D9D54F-7194-451A-9604-73A9838EDA57}" dt="2023-10-09T20:00:14.724" v="1322" actId="1076"/>
          <ac:picMkLst>
            <pc:docMk/>
            <pc:sldMk cId="2911777579" sldId="324"/>
            <ac:picMk id="16" creationId="{826C3AF2-A4D1-2C39-CCEB-500F2446E906}"/>
          </ac:picMkLst>
        </pc:picChg>
        <pc:cxnChg chg="del mod">
          <ac:chgData name="Rhys Wilson" userId="c8e1b1bf-e0f0-410b-ac8c-c0731e0ca601" providerId="ADAL" clId="{D7D9D54F-7194-451A-9604-73A9838EDA57}" dt="2023-10-09T19:53:03.818" v="1119" actId="478"/>
          <ac:cxnSpMkLst>
            <pc:docMk/>
            <pc:sldMk cId="2911777579" sldId="324"/>
            <ac:cxnSpMk id="17" creationId="{CDF8674B-BE86-78B5-5F2B-04C621F480E1}"/>
          </ac:cxnSpMkLst>
        </pc:cxnChg>
        <pc:cxnChg chg="del">
          <ac:chgData name="Rhys Wilson" userId="c8e1b1bf-e0f0-410b-ac8c-c0731e0ca601" providerId="ADAL" clId="{D7D9D54F-7194-451A-9604-73A9838EDA57}" dt="2023-10-09T19:53:05.532" v="1120" actId="478"/>
          <ac:cxnSpMkLst>
            <pc:docMk/>
            <pc:sldMk cId="2911777579" sldId="324"/>
            <ac:cxnSpMk id="18" creationId="{A94E7D6C-ACA8-1265-3BFA-F799655FA01E}"/>
          </ac:cxnSpMkLst>
        </pc:cxnChg>
        <pc:cxnChg chg="add mod">
          <ac:chgData name="Rhys Wilson" userId="c8e1b1bf-e0f0-410b-ac8c-c0731e0ca601" providerId="ADAL" clId="{D7D9D54F-7194-451A-9604-73A9838EDA57}" dt="2023-10-09T20:00:42.677" v="1328" actId="1076"/>
          <ac:cxnSpMkLst>
            <pc:docMk/>
            <pc:sldMk cId="2911777579" sldId="324"/>
            <ac:cxnSpMk id="24" creationId="{DF288852-562D-F9C8-C0CB-B2E6A941690F}"/>
          </ac:cxnSpMkLst>
        </pc:cxnChg>
        <pc:cxnChg chg="add mod">
          <ac:chgData name="Rhys Wilson" userId="c8e1b1bf-e0f0-410b-ac8c-c0731e0ca601" providerId="ADAL" clId="{D7D9D54F-7194-451A-9604-73A9838EDA57}" dt="2023-10-09T20:00:55.680" v="1330" actId="14100"/>
          <ac:cxnSpMkLst>
            <pc:docMk/>
            <pc:sldMk cId="2911777579" sldId="324"/>
            <ac:cxnSpMk id="25" creationId="{5B51AB3C-33FD-FC4B-C668-ECF0B089E2FE}"/>
          </ac:cxnSpMkLst>
        </pc:cxnChg>
      </pc:sldChg>
      <pc:sldChg chg="delSp modSp add del mod ord">
        <pc:chgData name="Rhys Wilson" userId="c8e1b1bf-e0f0-410b-ac8c-c0731e0ca601" providerId="ADAL" clId="{D7D9D54F-7194-451A-9604-73A9838EDA57}" dt="2023-10-09T20:32:04.273" v="1660" actId="2696"/>
        <pc:sldMkLst>
          <pc:docMk/>
          <pc:sldMk cId="908850216" sldId="325"/>
        </pc:sldMkLst>
        <pc:spChg chg="del">
          <ac:chgData name="Rhys Wilson" userId="c8e1b1bf-e0f0-410b-ac8c-c0731e0ca601" providerId="ADAL" clId="{D7D9D54F-7194-451A-9604-73A9838EDA57}" dt="2023-10-09T20:02:53.189" v="1350" actId="478"/>
          <ac:spMkLst>
            <pc:docMk/>
            <pc:sldMk cId="908850216" sldId="325"/>
            <ac:spMk id="3" creationId="{5AD3229D-9EB4-3ACA-8C3C-7D61E3FC40A8}"/>
          </ac:spMkLst>
        </pc:spChg>
        <pc:spChg chg="mod">
          <ac:chgData name="Rhys Wilson" userId="c8e1b1bf-e0f0-410b-ac8c-c0731e0ca601" providerId="ADAL" clId="{D7D9D54F-7194-451A-9604-73A9838EDA57}" dt="2023-10-09T20:03:13.461" v="1355" actId="14100"/>
          <ac:spMkLst>
            <pc:docMk/>
            <pc:sldMk cId="908850216" sldId="325"/>
            <ac:spMk id="12" creationId="{6C8F3547-0130-9DE5-FD2F-BC1073E0DE3A}"/>
          </ac:spMkLst>
        </pc:spChg>
        <pc:picChg chg="mod modCrop">
          <ac:chgData name="Rhys Wilson" userId="c8e1b1bf-e0f0-410b-ac8c-c0731e0ca601" providerId="ADAL" clId="{D7D9D54F-7194-451A-9604-73A9838EDA57}" dt="2023-10-09T20:03:17.482" v="1356" actId="1076"/>
          <ac:picMkLst>
            <pc:docMk/>
            <pc:sldMk cId="908850216" sldId="325"/>
            <ac:picMk id="4" creationId="{B8DB166F-AE43-496D-7E37-2643ACD8314D}"/>
          </ac:picMkLst>
        </pc:picChg>
      </pc:sldChg>
      <pc:sldChg chg="delSp modSp add del mod ord">
        <pc:chgData name="Rhys Wilson" userId="c8e1b1bf-e0f0-410b-ac8c-c0731e0ca601" providerId="ADAL" clId="{D7D9D54F-7194-451A-9604-73A9838EDA57}" dt="2023-10-09T20:01:49.551" v="1331" actId="2696"/>
        <pc:sldMkLst>
          <pc:docMk/>
          <pc:sldMk cId="947944046" sldId="325"/>
        </pc:sldMkLst>
        <pc:spChg chg="del">
          <ac:chgData name="Rhys Wilson" userId="c8e1b1bf-e0f0-410b-ac8c-c0731e0ca601" providerId="ADAL" clId="{D7D9D54F-7194-451A-9604-73A9838EDA57}" dt="2023-10-09T19:50:27.347" v="1105" actId="478"/>
          <ac:spMkLst>
            <pc:docMk/>
            <pc:sldMk cId="947944046" sldId="325"/>
            <ac:spMk id="3" creationId="{5AD3229D-9EB4-3ACA-8C3C-7D61E3FC40A8}"/>
          </ac:spMkLst>
        </pc:spChg>
        <pc:spChg chg="del">
          <ac:chgData name="Rhys Wilson" userId="c8e1b1bf-e0f0-410b-ac8c-c0731e0ca601" providerId="ADAL" clId="{D7D9D54F-7194-451A-9604-73A9838EDA57}" dt="2023-10-09T19:50:28.203" v="1106" actId="478"/>
          <ac:spMkLst>
            <pc:docMk/>
            <pc:sldMk cId="947944046" sldId="325"/>
            <ac:spMk id="9" creationId="{4E18BDAE-96D1-1E1A-BCCD-4A303EE814F9}"/>
          </ac:spMkLst>
        </pc:spChg>
        <pc:spChg chg="del">
          <ac:chgData name="Rhys Wilson" userId="c8e1b1bf-e0f0-410b-ac8c-c0731e0ca601" providerId="ADAL" clId="{D7D9D54F-7194-451A-9604-73A9838EDA57}" dt="2023-10-09T19:50:27.347" v="1105" actId="478"/>
          <ac:spMkLst>
            <pc:docMk/>
            <pc:sldMk cId="947944046" sldId="325"/>
            <ac:spMk id="12" creationId="{6C8F3547-0130-9DE5-FD2F-BC1073E0DE3A}"/>
          </ac:spMkLst>
        </pc:spChg>
        <pc:picChg chg="mod modCrop">
          <ac:chgData name="Rhys Wilson" userId="c8e1b1bf-e0f0-410b-ac8c-c0731e0ca601" providerId="ADAL" clId="{D7D9D54F-7194-451A-9604-73A9838EDA57}" dt="2023-10-09T19:53:23.529" v="1123" actId="732"/>
          <ac:picMkLst>
            <pc:docMk/>
            <pc:sldMk cId="947944046" sldId="325"/>
            <ac:picMk id="4" creationId="{B8DB166F-AE43-496D-7E37-2643ACD8314D}"/>
          </ac:picMkLst>
        </pc:picChg>
      </pc:sldChg>
      <pc:sldChg chg="addSp delSp modSp add mod ord">
        <pc:chgData name="Rhys Wilson" userId="c8e1b1bf-e0f0-410b-ac8c-c0731e0ca601" providerId="ADAL" clId="{D7D9D54F-7194-451A-9604-73A9838EDA57}" dt="2023-10-09T20:31:45.409" v="1659" actId="1076"/>
        <pc:sldMkLst>
          <pc:docMk/>
          <pc:sldMk cId="3347101529" sldId="326"/>
        </pc:sldMkLst>
        <pc:spChg chg="mod">
          <ac:chgData name="Rhys Wilson" userId="c8e1b1bf-e0f0-410b-ac8c-c0731e0ca601" providerId="ADAL" clId="{D7D9D54F-7194-451A-9604-73A9838EDA57}" dt="2023-10-09T20:02:11.373" v="1346" actId="20577"/>
          <ac:spMkLst>
            <pc:docMk/>
            <pc:sldMk cId="3347101529" sldId="326"/>
            <ac:spMk id="2" creationId="{00000000-0000-0000-0000-000000000000}"/>
          </ac:spMkLst>
        </pc:spChg>
        <pc:spChg chg="add mod">
          <ac:chgData name="Rhys Wilson" userId="c8e1b1bf-e0f0-410b-ac8c-c0731e0ca601" providerId="ADAL" clId="{D7D9D54F-7194-451A-9604-73A9838EDA57}" dt="2023-10-09T20:05:02.554" v="1376" actId="1076"/>
          <ac:spMkLst>
            <pc:docMk/>
            <pc:sldMk cId="3347101529" sldId="326"/>
            <ac:spMk id="4" creationId="{AB80A966-ACA5-B13C-E221-E38B7F23849A}"/>
          </ac:spMkLst>
        </pc:spChg>
        <pc:spChg chg="add mod">
          <ac:chgData name="Rhys Wilson" userId="c8e1b1bf-e0f0-410b-ac8c-c0731e0ca601" providerId="ADAL" clId="{D7D9D54F-7194-451A-9604-73A9838EDA57}" dt="2023-10-09T20:05:02.554" v="1376" actId="1076"/>
          <ac:spMkLst>
            <pc:docMk/>
            <pc:sldMk cId="3347101529" sldId="326"/>
            <ac:spMk id="6" creationId="{DE1AEBA0-F736-9F4F-4F30-6F75BB3BBFA4}"/>
          </ac:spMkLst>
        </pc:spChg>
        <pc:spChg chg="add mod">
          <ac:chgData name="Rhys Wilson" userId="c8e1b1bf-e0f0-410b-ac8c-c0731e0ca601" providerId="ADAL" clId="{D7D9D54F-7194-451A-9604-73A9838EDA57}" dt="2023-10-09T20:31:45.409" v="1659" actId="1076"/>
          <ac:spMkLst>
            <pc:docMk/>
            <pc:sldMk cId="3347101529" sldId="326"/>
            <ac:spMk id="9" creationId="{1EF44682-CB51-88D6-3808-349DBD06931F}"/>
          </ac:spMkLst>
        </pc:spChg>
        <pc:spChg chg="mod">
          <ac:chgData name="Rhys Wilson" userId="c8e1b1bf-e0f0-410b-ac8c-c0731e0ca601" providerId="ADAL" clId="{D7D9D54F-7194-451A-9604-73A9838EDA57}" dt="2023-10-09T20:09:34.816" v="1575" actId="20577"/>
          <ac:spMkLst>
            <pc:docMk/>
            <pc:sldMk cId="3347101529" sldId="326"/>
            <ac:spMk id="11" creationId="{69F2F34C-5347-B9F8-45D4-1D024DE2B670}"/>
          </ac:spMkLst>
        </pc:spChg>
        <pc:spChg chg="del">
          <ac:chgData name="Rhys Wilson" userId="c8e1b1bf-e0f0-410b-ac8c-c0731e0ca601" providerId="ADAL" clId="{D7D9D54F-7194-451A-9604-73A9838EDA57}" dt="2023-10-09T20:03:32.789" v="1360" actId="478"/>
          <ac:spMkLst>
            <pc:docMk/>
            <pc:sldMk cId="3347101529" sldId="326"/>
            <ac:spMk id="19" creationId="{96DF9F9C-AD2A-4E19-5AF9-7C8C89EDDFB1}"/>
          </ac:spMkLst>
        </pc:spChg>
        <pc:spChg chg="del">
          <ac:chgData name="Rhys Wilson" userId="c8e1b1bf-e0f0-410b-ac8c-c0731e0ca601" providerId="ADAL" clId="{D7D9D54F-7194-451A-9604-73A9838EDA57}" dt="2023-10-09T20:03:33.725" v="1361" actId="478"/>
          <ac:spMkLst>
            <pc:docMk/>
            <pc:sldMk cId="3347101529" sldId="326"/>
            <ac:spMk id="20" creationId="{E5F29E04-782B-3819-AC63-486F8E61D8D3}"/>
          </ac:spMkLst>
        </pc:spChg>
        <pc:spChg chg="mod">
          <ac:chgData name="Rhys Wilson" userId="c8e1b1bf-e0f0-410b-ac8c-c0731e0ca601" providerId="ADAL" clId="{D7D9D54F-7194-451A-9604-73A9838EDA57}" dt="2023-10-09T20:11:48.356" v="1609" actId="20577"/>
          <ac:spMkLst>
            <pc:docMk/>
            <pc:sldMk cId="3347101529" sldId="326"/>
            <ac:spMk id="21" creationId="{F49BDDCC-DAB2-469D-AD07-D9738E3CAED5}"/>
          </ac:spMkLst>
        </pc:spChg>
        <pc:spChg chg="mod">
          <ac:chgData name="Rhys Wilson" userId="c8e1b1bf-e0f0-410b-ac8c-c0731e0ca601" providerId="ADAL" clId="{D7D9D54F-7194-451A-9604-73A9838EDA57}" dt="2023-10-09T20:31:22.795" v="1656" actId="14100"/>
          <ac:spMkLst>
            <pc:docMk/>
            <pc:sldMk cId="3347101529" sldId="326"/>
            <ac:spMk id="23" creationId="{85DCAC1C-3DDA-0FF9-80B1-AFD1963414E0}"/>
          </ac:spMkLst>
        </pc:spChg>
        <pc:picChg chg="add mod">
          <ac:chgData name="Rhys Wilson" userId="c8e1b1bf-e0f0-410b-ac8c-c0731e0ca601" providerId="ADAL" clId="{D7D9D54F-7194-451A-9604-73A9838EDA57}" dt="2023-10-09T20:05:02.554" v="1376" actId="1076"/>
          <ac:picMkLst>
            <pc:docMk/>
            <pc:sldMk cId="3347101529" sldId="326"/>
            <ac:picMk id="3" creationId="{AFC1343F-0E49-D302-6EBC-563D00226B9A}"/>
          </ac:picMkLst>
        </pc:picChg>
        <pc:picChg chg="del">
          <ac:chgData name="Rhys Wilson" userId="c8e1b1bf-e0f0-410b-ac8c-c0731e0ca601" providerId="ADAL" clId="{D7D9D54F-7194-451A-9604-73A9838EDA57}" dt="2023-10-09T20:03:31.540" v="1359" actId="478"/>
          <ac:picMkLst>
            <pc:docMk/>
            <pc:sldMk cId="3347101529" sldId="326"/>
            <ac:picMk id="16" creationId="{826C3AF2-A4D1-2C39-CCEB-500F2446E906}"/>
          </ac:picMkLst>
        </pc:picChg>
        <pc:cxnChg chg="mod">
          <ac:chgData name="Rhys Wilson" userId="c8e1b1bf-e0f0-410b-ac8c-c0731e0ca601" providerId="ADAL" clId="{D7D9D54F-7194-451A-9604-73A9838EDA57}" dt="2023-10-09T20:09:46.493" v="1577" actId="14100"/>
          <ac:cxnSpMkLst>
            <pc:docMk/>
            <pc:sldMk cId="3347101529" sldId="326"/>
            <ac:cxnSpMk id="24" creationId="{DF288852-562D-F9C8-C0CB-B2E6A941690F}"/>
          </ac:cxnSpMkLst>
        </pc:cxnChg>
        <pc:cxnChg chg="mod">
          <ac:chgData name="Rhys Wilson" userId="c8e1b1bf-e0f0-410b-ac8c-c0731e0ca601" providerId="ADAL" clId="{D7D9D54F-7194-451A-9604-73A9838EDA57}" dt="2023-10-09T20:09:40.630" v="1576" actId="1076"/>
          <ac:cxnSpMkLst>
            <pc:docMk/>
            <pc:sldMk cId="3347101529" sldId="326"/>
            <ac:cxnSpMk id="25" creationId="{5B51AB3C-33FD-FC4B-C668-ECF0B089E2FE}"/>
          </ac:cxnSpMkLst>
        </pc:cxnChg>
      </pc:sldChg>
      <pc:sldChg chg="modSp add mod ord">
        <pc:chgData name="Rhys Wilson" userId="c8e1b1bf-e0f0-410b-ac8c-c0731e0ca601" providerId="ADAL" clId="{D7D9D54F-7194-451A-9604-73A9838EDA57}" dt="2023-10-09T20:43:56.059" v="1985" actId="14100"/>
        <pc:sldMkLst>
          <pc:docMk/>
          <pc:sldMk cId="2442166538" sldId="327"/>
        </pc:sldMkLst>
        <pc:spChg chg="mod">
          <ac:chgData name="Rhys Wilson" userId="c8e1b1bf-e0f0-410b-ac8c-c0731e0ca601" providerId="ADAL" clId="{D7D9D54F-7194-451A-9604-73A9838EDA57}" dt="2023-10-09T20:35:55.812" v="1695" actId="20577"/>
          <ac:spMkLst>
            <pc:docMk/>
            <pc:sldMk cId="2442166538" sldId="327"/>
            <ac:spMk id="2" creationId="{00000000-0000-0000-0000-000000000000}"/>
          </ac:spMkLst>
        </pc:spChg>
        <pc:spChg chg="mod">
          <ac:chgData name="Rhys Wilson" userId="c8e1b1bf-e0f0-410b-ac8c-c0731e0ca601" providerId="ADAL" clId="{D7D9D54F-7194-451A-9604-73A9838EDA57}" dt="2023-10-09T20:43:56.059" v="1985" actId="14100"/>
          <ac:spMkLst>
            <pc:docMk/>
            <pc:sldMk cId="2442166538" sldId="327"/>
            <ac:spMk id="3" creationId="{00000000-0000-0000-0000-000000000000}"/>
          </ac:spMkLst>
        </pc:spChg>
      </pc:sldChg>
      <pc:sldChg chg="addSp delSp modSp add mod">
        <pc:chgData name="Rhys Wilson" userId="c8e1b1bf-e0f0-410b-ac8c-c0731e0ca601" providerId="ADAL" clId="{D7D9D54F-7194-451A-9604-73A9838EDA57}" dt="2023-10-09T20:44:01.345" v="1986" actId="14100"/>
        <pc:sldMkLst>
          <pc:docMk/>
          <pc:sldMk cId="3039128908" sldId="328"/>
        </pc:sldMkLst>
        <pc:spChg chg="mod">
          <ac:chgData name="Rhys Wilson" userId="c8e1b1bf-e0f0-410b-ac8c-c0731e0ca601" providerId="ADAL" clId="{D7D9D54F-7194-451A-9604-73A9838EDA57}" dt="2023-10-09T20:44:01.345" v="1986" actId="14100"/>
          <ac:spMkLst>
            <pc:docMk/>
            <pc:sldMk cId="3039128908" sldId="328"/>
            <ac:spMk id="3" creationId="{00000000-0000-0000-0000-000000000000}"/>
          </ac:spMkLst>
        </pc:spChg>
        <pc:spChg chg="del">
          <ac:chgData name="Rhys Wilson" userId="c8e1b1bf-e0f0-410b-ac8c-c0731e0ca601" providerId="ADAL" clId="{D7D9D54F-7194-451A-9604-73A9838EDA57}" dt="2023-10-09T20:36:24.251" v="1697" actId="478"/>
          <ac:spMkLst>
            <pc:docMk/>
            <pc:sldMk cId="3039128908" sldId="328"/>
            <ac:spMk id="8" creationId="{E30D19A9-A67D-946B-3F85-93EC6B2B51C1}"/>
          </ac:spMkLst>
        </pc:spChg>
        <pc:graphicFrameChg chg="add mod modGraphic">
          <ac:chgData name="Rhys Wilson" userId="c8e1b1bf-e0f0-410b-ac8c-c0731e0ca601" providerId="ADAL" clId="{D7D9D54F-7194-451A-9604-73A9838EDA57}" dt="2023-10-09T20:42:49.867" v="1983" actId="14100"/>
          <ac:graphicFrameMkLst>
            <pc:docMk/>
            <pc:sldMk cId="3039128908" sldId="328"/>
            <ac:graphicFrameMk id="4" creationId="{83782AE3-E6B1-0A37-8AE5-627795234D8E}"/>
          </ac:graphicFrameMkLst>
        </pc:graphicFrameChg>
      </pc:sldChg>
      <pc:sldChg chg="add">
        <pc:chgData name="Rhys Wilson" userId="c8e1b1bf-e0f0-410b-ac8c-c0731e0ca601" providerId="ADAL" clId="{D7D9D54F-7194-451A-9604-73A9838EDA57}" dt="2023-10-09T20:56:10.144" v="2142" actId="2890"/>
        <pc:sldMkLst>
          <pc:docMk/>
          <pc:sldMk cId="4066226817" sldId="329"/>
        </pc:sldMkLst>
      </pc:sldChg>
      <pc:sldChg chg="addSp delSp modSp add mod">
        <pc:chgData name="Rhys Wilson" userId="c8e1b1bf-e0f0-410b-ac8c-c0731e0ca601" providerId="ADAL" clId="{D7D9D54F-7194-451A-9604-73A9838EDA57}" dt="2023-10-09T21:14:41.107" v="3347" actId="120"/>
        <pc:sldMkLst>
          <pc:docMk/>
          <pc:sldMk cId="1381569737" sldId="330"/>
        </pc:sldMkLst>
        <pc:spChg chg="del">
          <ac:chgData name="Rhys Wilson" userId="c8e1b1bf-e0f0-410b-ac8c-c0731e0ca601" providerId="ADAL" clId="{D7D9D54F-7194-451A-9604-73A9838EDA57}" dt="2023-10-09T20:58:23.740" v="2167" actId="478"/>
          <ac:spMkLst>
            <pc:docMk/>
            <pc:sldMk cId="1381569737" sldId="330"/>
            <ac:spMk id="8" creationId="{E30D19A9-A67D-946B-3F85-93EC6B2B51C1}"/>
          </ac:spMkLst>
        </pc:spChg>
        <pc:graphicFrameChg chg="add mod modGraphic">
          <ac:chgData name="Rhys Wilson" userId="c8e1b1bf-e0f0-410b-ac8c-c0731e0ca601" providerId="ADAL" clId="{D7D9D54F-7194-451A-9604-73A9838EDA57}" dt="2023-10-09T21:14:41.107" v="3347" actId="120"/>
          <ac:graphicFrameMkLst>
            <pc:docMk/>
            <pc:sldMk cId="1381569737" sldId="330"/>
            <ac:graphicFrameMk id="4" creationId="{1932F468-5669-103C-46C6-CF8677A01D79}"/>
          </ac:graphicFrameMkLst>
        </pc:graphicFrameChg>
      </pc:sldChg>
      <pc:sldChg chg="add">
        <pc:chgData name="Rhys Wilson" userId="c8e1b1bf-e0f0-410b-ac8c-c0731e0ca601" providerId="ADAL" clId="{D7D9D54F-7194-451A-9604-73A9838EDA57}" dt="2023-10-09T21:16:53.358" v="3349" actId="2890"/>
        <pc:sldMkLst>
          <pc:docMk/>
          <pc:sldMk cId="2296945271" sldId="33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A4F74F-E382-4990-BCD8-80B3AEE20C2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D55A52-3B82-423F-A7C0-84DB55B10C1B}">
      <dgm:prSet phldrT="[Text]"/>
      <dgm:spPr/>
      <dgm:t>
        <a:bodyPr/>
        <a:lstStyle/>
        <a:p>
          <a:r>
            <a:rPr lang="en-US" dirty="0"/>
            <a:t>Establish Context Areas</a:t>
          </a:r>
        </a:p>
      </dgm:t>
    </dgm:pt>
    <dgm:pt modelId="{EC2A8752-168C-4FEF-9DBC-04EDE81675A3}" type="parTrans" cxnId="{FA4BDB13-847C-4BCB-9DC1-E274B35B061C}">
      <dgm:prSet/>
      <dgm:spPr/>
      <dgm:t>
        <a:bodyPr/>
        <a:lstStyle/>
        <a:p>
          <a:endParaRPr lang="en-US"/>
        </a:p>
      </dgm:t>
    </dgm:pt>
    <dgm:pt modelId="{9AA7A6EF-61B2-4B50-BCAA-DFD624CFF553}" type="sibTrans" cxnId="{FA4BDB13-847C-4BCB-9DC1-E274B35B061C}">
      <dgm:prSet/>
      <dgm:spPr/>
      <dgm:t>
        <a:bodyPr/>
        <a:lstStyle/>
        <a:p>
          <a:endParaRPr lang="en-US"/>
        </a:p>
      </dgm:t>
    </dgm:pt>
    <dgm:pt modelId="{631F2B78-9DC7-43BE-849C-DCE84C5AFE32}">
      <dgm:prSet phldrT="[Text]"/>
      <dgm:spPr/>
      <dgm:t>
        <a:bodyPr/>
        <a:lstStyle/>
        <a:p>
          <a:r>
            <a:rPr lang="en-US" dirty="0"/>
            <a:t>Propose Districts within each Context</a:t>
          </a:r>
        </a:p>
      </dgm:t>
    </dgm:pt>
    <dgm:pt modelId="{46DF619B-8211-4454-843A-8ECB35CBD132}" type="parTrans" cxnId="{98806D8E-4B19-429C-8DBA-98A291AFC9A1}">
      <dgm:prSet/>
      <dgm:spPr/>
      <dgm:t>
        <a:bodyPr/>
        <a:lstStyle/>
        <a:p>
          <a:endParaRPr lang="en-US"/>
        </a:p>
      </dgm:t>
    </dgm:pt>
    <dgm:pt modelId="{CC889C2B-B61A-4448-BB01-95AABF667EA2}" type="sibTrans" cxnId="{98806D8E-4B19-429C-8DBA-98A291AFC9A1}">
      <dgm:prSet/>
      <dgm:spPr/>
      <dgm:t>
        <a:bodyPr/>
        <a:lstStyle/>
        <a:p>
          <a:endParaRPr lang="en-US"/>
        </a:p>
      </dgm:t>
    </dgm:pt>
    <dgm:pt modelId="{97925649-DEEF-4A47-B12C-ABDEFF5A1723}">
      <dgm:prSet phldrT="[Text]"/>
      <dgm:spPr/>
      <dgm:t>
        <a:bodyPr/>
        <a:lstStyle/>
        <a:p>
          <a:r>
            <a:rPr lang="en-US" dirty="0"/>
            <a:t>Create well-crafted purpose statements reflective of the Comp Plan</a:t>
          </a:r>
        </a:p>
      </dgm:t>
    </dgm:pt>
    <dgm:pt modelId="{E0A89B51-35BB-4B47-AFD3-8C478E08EA22}" type="parTrans" cxnId="{910C9124-B438-401B-BC9A-41A372316FDC}">
      <dgm:prSet/>
      <dgm:spPr/>
      <dgm:t>
        <a:bodyPr/>
        <a:lstStyle/>
        <a:p>
          <a:endParaRPr lang="en-US"/>
        </a:p>
      </dgm:t>
    </dgm:pt>
    <dgm:pt modelId="{A5C83D18-413D-4B3F-9C3B-63530478613F}" type="sibTrans" cxnId="{910C9124-B438-401B-BC9A-41A372316FDC}">
      <dgm:prSet/>
      <dgm:spPr/>
      <dgm:t>
        <a:bodyPr/>
        <a:lstStyle/>
        <a:p>
          <a:endParaRPr lang="en-US"/>
        </a:p>
      </dgm:t>
    </dgm:pt>
    <dgm:pt modelId="{B6A34F55-78DB-44F3-9BD6-8D4EB54236A3}">
      <dgm:prSet/>
      <dgm:spPr/>
      <dgm:t>
        <a:bodyPr/>
        <a:lstStyle/>
        <a:p>
          <a:r>
            <a:rPr lang="en-US" dirty="0"/>
            <a:t>Establish Building Typologies that correspond with each District</a:t>
          </a:r>
        </a:p>
      </dgm:t>
    </dgm:pt>
    <dgm:pt modelId="{86957ACA-B837-43AD-85A3-1FC604DC2C9B}" type="parTrans" cxnId="{C2DBD492-E133-4767-B80B-9D9619D1FF1B}">
      <dgm:prSet/>
      <dgm:spPr/>
      <dgm:t>
        <a:bodyPr/>
        <a:lstStyle/>
        <a:p>
          <a:endParaRPr lang="en-US"/>
        </a:p>
      </dgm:t>
    </dgm:pt>
    <dgm:pt modelId="{396B3AFE-C35F-4BFC-9D1D-8B2BAC97B209}" type="sibTrans" cxnId="{C2DBD492-E133-4767-B80B-9D9619D1FF1B}">
      <dgm:prSet/>
      <dgm:spPr/>
      <dgm:t>
        <a:bodyPr/>
        <a:lstStyle/>
        <a:p>
          <a:endParaRPr lang="en-US"/>
        </a:p>
      </dgm:t>
    </dgm:pt>
    <dgm:pt modelId="{ECFC0622-6513-4D8C-8FA4-F7134E53CAE3}">
      <dgm:prSet/>
      <dgm:spPr/>
      <dgm:t>
        <a:bodyPr/>
        <a:lstStyle/>
        <a:p>
          <a:r>
            <a:rPr lang="en-US" dirty="0"/>
            <a:t>Provide a Zoning Equivalency Table or establish Legacy Districts</a:t>
          </a:r>
        </a:p>
      </dgm:t>
    </dgm:pt>
    <dgm:pt modelId="{749A8788-A0AF-4873-A329-CF77335E233C}" type="parTrans" cxnId="{82F619D4-59A2-42D6-98B5-4C0FA54D7FC7}">
      <dgm:prSet/>
      <dgm:spPr/>
      <dgm:t>
        <a:bodyPr/>
        <a:lstStyle/>
        <a:p>
          <a:endParaRPr lang="en-US"/>
        </a:p>
      </dgm:t>
    </dgm:pt>
    <dgm:pt modelId="{A73737C3-DCDD-4590-880D-28AF5B8186AA}" type="sibTrans" cxnId="{82F619D4-59A2-42D6-98B5-4C0FA54D7FC7}">
      <dgm:prSet/>
      <dgm:spPr/>
      <dgm:t>
        <a:bodyPr/>
        <a:lstStyle/>
        <a:p>
          <a:endParaRPr lang="en-US"/>
        </a:p>
      </dgm:t>
    </dgm:pt>
    <dgm:pt modelId="{A4A36009-592F-4617-800E-397903D42E6E}" type="pres">
      <dgm:prSet presAssocID="{B9A4F74F-E382-4990-BCD8-80B3AEE20C24}" presName="linearFlow" presStyleCnt="0">
        <dgm:presLayoutVars>
          <dgm:resizeHandles val="exact"/>
        </dgm:presLayoutVars>
      </dgm:prSet>
      <dgm:spPr/>
    </dgm:pt>
    <dgm:pt modelId="{E4114757-D0A2-4845-95D2-2C7AA4F15C75}" type="pres">
      <dgm:prSet presAssocID="{B0D55A52-3B82-423F-A7C0-84DB55B10C1B}" presName="node" presStyleLbl="node1" presStyleIdx="0" presStyleCnt="5">
        <dgm:presLayoutVars>
          <dgm:bulletEnabled val="1"/>
        </dgm:presLayoutVars>
      </dgm:prSet>
      <dgm:spPr/>
    </dgm:pt>
    <dgm:pt modelId="{7CEAE0A7-8238-4AC0-867D-3E333A48A58C}" type="pres">
      <dgm:prSet presAssocID="{9AA7A6EF-61B2-4B50-BCAA-DFD624CFF553}" presName="sibTrans" presStyleLbl="sibTrans2D1" presStyleIdx="0" presStyleCnt="4"/>
      <dgm:spPr/>
    </dgm:pt>
    <dgm:pt modelId="{FF8C2352-07FD-4BFF-97FD-53917C59D301}" type="pres">
      <dgm:prSet presAssocID="{9AA7A6EF-61B2-4B50-BCAA-DFD624CFF553}" presName="connectorText" presStyleLbl="sibTrans2D1" presStyleIdx="0" presStyleCnt="4"/>
      <dgm:spPr/>
    </dgm:pt>
    <dgm:pt modelId="{910AC7A7-CA86-4613-ACEB-3F279FE3C8EC}" type="pres">
      <dgm:prSet presAssocID="{631F2B78-9DC7-43BE-849C-DCE84C5AFE32}" presName="node" presStyleLbl="node1" presStyleIdx="1" presStyleCnt="5">
        <dgm:presLayoutVars>
          <dgm:bulletEnabled val="1"/>
        </dgm:presLayoutVars>
      </dgm:prSet>
      <dgm:spPr/>
    </dgm:pt>
    <dgm:pt modelId="{F7E8B13F-FC68-4F5C-AD3A-AD94D169DDD3}" type="pres">
      <dgm:prSet presAssocID="{CC889C2B-B61A-4448-BB01-95AABF667EA2}" presName="sibTrans" presStyleLbl="sibTrans2D1" presStyleIdx="1" presStyleCnt="4"/>
      <dgm:spPr/>
    </dgm:pt>
    <dgm:pt modelId="{C58B5266-2A4D-4B54-81B6-551C560786A1}" type="pres">
      <dgm:prSet presAssocID="{CC889C2B-B61A-4448-BB01-95AABF667EA2}" presName="connectorText" presStyleLbl="sibTrans2D1" presStyleIdx="1" presStyleCnt="4"/>
      <dgm:spPr/>
    </dgm:pt>
    <dgm:pt modelId="{FCE072AA-7D0F-4198-B608-3405D1432F85}" type="pres">
      <dgm:prSet presAssocID="{97925649-DEEF-4A47-B12C-ABDEFF5A1723}" presName="node" presStyleLbl="node1" presStyleIdx="2" presStyleCnt="5">
        <dgm:presLayoutVars>
          <dgm:bulletEnabled val="1"/>
        </dgm:presLayoutVars>
      </dgm:prSet>
      <dgm:spPr/>
    </dgm:pt>
    <dgm:pt modelId="{5F1CAE3C-BD7F-464B-953B-64F39385D11C}" type="pres">
      <dgm:prSet presAssocID="{A5C83D18-413D-4B3F-9C3B-63530478613F}" presName="sibTrans" presStyleLbl="sibTrans2D1" presStyleIdx="2" presStyleCnt="4"/>
      <dgm:spPr/>
    </dgm:pt>
    <dgm:pt modelId="{78212539-FBE8-44DB-829E-31467B51432F}" type="pres">
      <dgm:prSet presAssocID="{A5C83D18-413D-4B3F-9C3B-63530478613F}" presName="connectorText" presStyleLbl="sibTrans2D1" presStyleIdx="2" presStyleCnt="4"/>
      <dgm:spPr/>
    </dgm:pt>
    <dgm:pt modelId="{8D7AACCD-DE83-4DEB-979D-6A93A6B037D3}" type="pres">
      <dgm:prSet presAssocID="{B6A34F55-78DB-44F3-9BD6-8D4EB54236A3}" presName="node" presStyleLbl="node1" presStyleIdx="3" presStyleCnt="5">
        <dgm:presLayoutVars>
          <dgm:bulletEnabled val="1"/>
        </dgm:presLayoutVars>
      </dgm:prSet>
      <dgm:spPr/>
    </dgm:pt>
    <dgm:pt modelId="{79C5CCBE-0DFF-4CCE-9DA8-F156CE3BE925}" type="pres">
      <dgm:prSet presAssocID="{396B3AFE-C35F-4BFC-9D1D-8B2BAC97B209}" presName="sibTrans" presStyleLbl="sibTrans2D1" presStyleIdx="3" presStyleCnt="4"/>
      <dgm:spPr/>
    </dgm:pt>
    <dgm:pt modelId="{9F9C0077-8257-4AD7-A072-3C0914529FCB}" type="pres">
      <dgm:prSet presAssocID="{396B3AFE-C35F-4BFC-9D1D-8B2BAC97B209}" presName="connectorText" presStyleLbl="sibTrans2D1" presStyleIdx="3" presStyleCnt="4"/>
      <dgm:spPr/>
    </dgm:pt>
    <dgm:pt modelId="{5F30F089-CCA6-4AFB-A2E0-8BF8CEF64DC0}" type="pres">
      <dgm:prSet presAssocID="{ECFC0622-6513-4D8C-8FA4-F7134E53CAE3}" presName="node" presStyleLbl="node1" presStyleIdx="4" presStyleCnt="5">
        <dgm:presLayoutVars>
          <dgm:bulletEnabled val="1"/>
        </dgm:presLayoutVars>
      </dgm:prSet>
      <dgm:spPr/>
    </dgm:pt>
  </dgm:ptLst>
  <dgm:cxnLst>
    <dgm:cxn modelId="{FA4BDB13-847C-4BCB-9DC1-E274B35B061C}" srcId="{B9A4F74F-E382-4990-BCD8-80B3AEE20C24}" destId="{B0D55A52-3B82-423F-A7C0-84DB55B10C1B}" srcOrd="0" destOrd="0" parTransId="{EC2A8752-168C-4FEF-9DBC-04EDE81675A3}" sibTransId="{9AA7A6EF-61B2-4B50-BCAA-DFD624CFF553}"/>
    <dgm:cxn modelId="{39D65917-57DB-4E44-96C7-37BA0F601E2F}" type="presOf" srcId="{A5C83D18-413D-4B3F-9C3B-63530478613F}" destId="{5F1CAE3C-BD7F-464B-953B-64F39385D11C}" srcOrd="0" destOrd="0" presId="urn:microsoft.com/office/officeart/2005/8/layout/process2"/>
    <dgm:cxn modelId="{2D0ACA1C-C783-4357-A651-CB50233CFE78}" type="presOf" srcId="{CC889C2B-B61A-4448-BB01-95AABF667EA2}" destId="{C58B5266-2A4D-4B54-81B6-551C560786A1}" srcOrd="1" destOrd="0" presId="urn:microsoft.com/office/officeart/2005/8/layout/process2"/>
    <dgm:cxn modelId="{910C9124-B438-401B-BC9A-41A372316FDC}" srcId="{B9A4F74F-E382-4990-BCD8-80B3AEE20C24}" destId="{97925649-DEEF-4A47-B12C-ABDEFF5A1723}" srcOrd="2" destOrd="0" parTransId="{E0A89B51-35BB-4B47-AFD3-8C478E08EA22}" sibTransId="{A5C83D18-413D-4B3F-9C3B-63530478613F}"/>
    <dgm:cxn modelId="{4EBF7061-C7E4-4283-BD71-437A82E7434A}" type="presOf" srcId="{9AA7A6EF-61B2-4B50-BCAA-DFD624CFF553}" destId="{FF8C2352-07FD-4BFF-97FD-53917C59D301}" srcOrd="1" destOrd="0" presId="urn:microsoft.com/office/officeart/2005/8/layout/process2"/>
    <dgm:cxn modelId="{CADA2F42-2483-4899-8A28-E116FB426021}" type="presOf" srcId="{B0D55A52-3B82-423F-A7C0-84DB55B10C1B}" destId="{E4114757-D0A2-4845-95D2-2C7AA4F15C75}" srcOrd="0" destOrd="0" presId="urn:microsoft.com/office/officeart/2005/8/layout/process2"/>
    <dgm:cxn modelId="{36783C46-69E4-43FD-96E7-FB2B48E749B8}" type="presOf" srcId="{B6A34F55-78DB-44F3-9BD6-8D4EB54236A3}" destId="{8D7AACCD-DE83-4DEB-979D-6A93A6B037D3}" srcOrd="0" destOrd="0" presId="urn:microsoft.com/office/officeart/2005/8/layout/process2"/>
    <dgm:cxn modelId="{E507AA51-4A5F-4247-8A0F-2ECCB4A99981}" type="presOf" srcId="{396B3AFE-C35F-4BFC-9D1D-8B2BAC97B209}" destId="{9F9C0077-8257-4AD7-A072-3C0914529FCB}" srcOrd="1" destOrd="0" presId="urn:microsoft.com/office/officeart/2005/8/layout/process2"/>
    <dgm:cxn modelId="{D848BB55-4E00-4AB9-AEB8-85BD22D3783C}" type="presOf" srcId="{97925649-DEEF-4A47-B12C-ABDEFF5A1723}" destId="{FCE072AA-7D0F-4198-B608-3405D1432F85}" srcOrd="0" destOrd="0" presId="urn:microsoft.com/office/officeart/2005/8/layout/process2"/>
    <dgm:cxn modelId="{D9672F81-BCFD-4090-983A-8F80A2285145}" type="presOf" srcId="{396B3AFE-C35F-4BFC-9D1D-8B2BAC97B209}" destId="{79C5CCBE-0DFF-4CCE-9DA8-F156CE3BE925}" srcOrd="0" destOrd="0" presId="urn:microsoft.com/office/officeart/2005/8/layout/process2"/>
    <dgm:cxn modelId="{ABAA8F8B-EAC3-4AD8-BA22-D24155ABABF7}" type="presOf" srcId="{B9A4F74F-E382-4990-BCD8-80B3AEE20C24}" destId="{A4A36009-592F-4617-800E-397903D42E6E}" srcOrd="0" destOrd="0" presId="urn:microsoft.com/office/officeart/2005/8/layout/process2"/>
    <dgm:cxn modelId="{98806D8E-4B19-429C-8DBA-98A291AFC9A1}" srcId="{B9A4F74F-E382-4990-BCD8-80B3AEE20C24}" destId="{631F2B78-9DC7-43BE-849C-DCE84C5AFE32}" srcOrd="1" destOrd="0" parTransId="{46DF619B-8211-4454-843A-8ECB35CBD132}" sibTransId="{CC889C2B-B61A-4448-BB01-95AABF667EA2}"/>
    <dgm:cxn modelId="{65450390-D8C9-4580-9EE5-8CD6DF0E8BA8}" type="presOf" srcId="{CC889C2B-B61A-4448-BB01-95AABF667EA2}" destId="{F7E8B13F-FC68-4F5C-AD3A-AD94D169DDD3}" srcOrd="0" destOrd="0" presId="urn:microsoft.com/office/officeart/2005/8/layout/process2"/>
    <dgm:cxn modelId="{C2DBD492-E133-4767-B80B-9D9619D1FF1B}" srcId="{B9A4F74F-E382-4990-BCD8-80B3AEE20C24}" destId="{B6A34F55-78DB-44F3-9BD6-8D4EB54236A3}" srcOrd="3" destOrd="0" parTransId="{86957ACA-B837-43AD-85A3-1FC604DC2C9B}" sibTransId="{396B3AFE-C35F-4BFC-9D1D-8B2BAC97B209}"/>
    <dgm:cxn modelId="{15502099-9A27-4634-995E-C237492509BF}" type="presOf" srcId="{A5C83D18-413D-4B3F-9C3B-63530478613F}" destId="{78212539-FBE8-44DB-829E-31467B51432F}" srcOrd="1" destOrd="0" presId="urn:microsoft.com/office/officeart/2005/8/layout/process2"/>
    <dgm:cxn modelId="{F3B59899-FBD7-491F-B3CE-30DB8D3B3EC8}" type="presOf" srcId="{9AA7A6EF-61B2-4B50-BCAA-DFD624CFF553}" destId="{7CEAE0A7-8238-4AC0-867D-3E333A48A58C}" srcOrd="0" destOrd="0" presId="urn:microsoft.com/office/officeart/2005/8/layout/process2"/>
    <dgm:cxn modelId="{7A8497C6-34B4-4024-AA53-FE5F644838CF}" type="presOf" srcId="{631F2B78-9DC7-43BE-849C-DCE84C5AFE32}" destId="{910AC7A7-CA86-4613-ACEB-3F279FE3C8EC}" srcOrd="0" destOrd="0" presId="urn:microsoft.com/office/officeart/2005/8/layout/process2"/>
    <dgm:cxn modelId="{82F619D4-59A2-42D6-98B5-4C0FA54D7FC7}" srcId="{B9A4F74F-E382-4990-BCD8-80B3AEE20C24}" destId="{ECFC0622-6513-4D8C-8FA4-F7134E53CAE3}" srcOrd="4" destOrd="0" parTransId="{749A8788-A0AF-4873-A329-CF77335E233C}" sibTransId="{A73737C3-DCDD-4590-880D-28AF5B8186AA}"/>
    <dgm:cxn modelId="{EBDA74EC-0326-4B03-AF63-326BBD1AFA49}" type="presOf" srcId="{ECFC0622-6513-4D8C-8FA4-F7134E53CAE3}" destId="{5F30F089-CCA6-4AFB-A2E0-8BF8CEF64DC0}" srcOrd="0" destOrd="0" presId="urn:microsoft.com/office/officeart/2005/8/layout/process2"/>
    <dgm:cxn modelId="{194DECFD-7CB2-4E19-9C41-AF3C511F9EAD}" type="presParOf" srcId="{A4A36009-592F-4617-800E-397903D42E6E}" destId="{E4114757-D0A2-4845-95D2-2C7AA4F15C75}" srcOrd="0" destOrd="0" presId="urn:microsoft.com/office/officeart/2005/8/layout/process2"/>
    <dgm:cxn modelId="{DF236A51-9451-40D8-8E78-632E0E80890A}" type="presParOf" srcId="{A4A36009-592F-4617-800E-397903D42E6E}" destId="{7CEAE0A7-8238-4AC0-867D-3E333A48A58C}" srcOrd="1" destOrd="0" presId="urn:microsoft.com/office/officeart/2005/8/layout/process2"/>
    <dgm:cxn modelId="{120B8C4A-9619-49EC-8D38-BE288949B755}" type="presParOf" srcId="{7CEAE0A7-8238-4AC0-867D-3E333A48A58C}" destId="{FF8C2352-07FD-4BFF-97FD-53917C59D301}" srcOrd="0" destOrd="0" presId="urn:microsoft.com/office/officeart/2005/8/layout/process2"/>
    <dgm:cxn modelId="{E3D3D860-4F15-4AB4-8230-C6C51A925940}" type="presParOf" srcId="{A4A36009-592F-4617-800E-397903D42E6E}" destId="{910AC7A7-CA86-4613-ACEB-3F279FE3C8EC}" srcOrd="2" destOrd="0" presId="urn:microsoft.com/office/officeart/2005/8/layout/process2"/>
    <dgm:cxn modelId="{BDF7569E-77F7-4208-AED8-DB7F2B02656A}" type="presParOf" srcId="{A4A36009-592F-4617-800E-397903D42E6E}" destId="{F7E8B13F-FC68-4F5C-AD3A-AD94D169DDD3}" srcOrd="3" destOrd="0" presId="urn:microsoft.com/office/officeart/2005/8/layout/process2"/>
    <dgm:cxn modelId="{A8E6E765-0BB9-49AB-8E8E-03A854C8F6E5}" type="presParOf" srcId="{F7E8B13F-FC68-4F5C-AD3A-AD94D169DDD3}" destId="{C58B5266-2A4D-4B54-81B6-551C560786A1}" srcOrd="0" destOrd="0" presId="urn:microsoft.com/office/officeart/2005/8/layout/process2"/>
    <dgm:cxn modelId="{3EC18D34-7771-4D16-BCB4-3A4289E91A7C}" type="presParOf" srcId="{A4A36009-592F-4617-800E-397903D42E6E}" destId="{FCE072AA-7D0F-4198-B608-3405D1432F85}" srcOrd="4" destOrd="0" presId="urn:microsoft.com/office/officeart/2005/8/layout/process2"/>
    <dgm:cxn modelId="{AAFE8995-6D90-4A6C-967A-4FE4C9D57CFD}" type="presParOf" srcId="{A4A36009-592F-4617-800E-397903D42E6E}" destId="{5F1CAE3C-BD7F-464B-953B-64F39385D11C}" srcOrd="5" destOrd="0" presId="urn:microsoft.com/office/officeart/2005/8/layout/process2"/>
    <dgm:cxn modelId="{D91A6DEE-8400-412C-A499-28C3DEC253DB}" type="presParOf" srcId="{5F1CAE3C-BD7F-464B-953B-64F39385D11C}" destId="{78212539-FBE8-44DB-829E-31467B51432F}" srcOrd="0" destOrd="0" presId="urn:microsoft.com/office/officeart/2005/8/layout/process2"/>
    <dgm:cxn modelId="{A7E8078C-B8E8-4B9B-8B42-B1A81164EE9A}" type="presParOf" srcId="{A4A36009-592F-4617-800E-397903D42E6E}" destId="{8D7AACCD-DE83-4DEB-979D-6A93A6B037D3}" srcOrd="6" destOrd="0" presId="urn:microsoft.com/office/officeart/2005/8/layout/process2"/>
    <dgm:cxn modelId="{DB4E12D1-3DA6-4D92-B8A8-8458487D4C69}" type="presParOf" srcId="{A4A36009-592F-4617-800E-397903D42E6E}" destId="{79C5CCBE-0DFF-4CCE-9DA8-F156CE3BE925}" srcOrd="7" destOrd="0" presId="urn:microsoft.com/office/officeart/2005/8/layout/process2"/>
    <dgm:cxn modelId="{1AE8724F-6577-427B-A849-FA0CCDCA8813}" type="presParOf" srcId="{79C5CCBE-0DFF-4CCE-9DA8-F156CE3BE925}" destId="{9F9C0077-8257-4AD7-A072-3C0914529FCB}" srcOrd="0" destOrd="0" presId="urn:microsoft.com/office/officeart/2005/8/layout/process2"/>
    <dgm:cxn modelId="{E9937826-2F62-4335-9E95-93BDEC8DA6AC}" type="presParOf" srcId="{A4A36009-592F-4617-800E-397903D42E6E}" destId="{5F30F089-CCA6-4AFB-A2E0-8BF8CEF64DC0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45C325-0FC1-4D65-863C-CD2A6C68C15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686BCC-6448-4140-9E86-5DC3A7986B98}">
      <dgm:prSet phldrT="[Text]"/>
      <dgm:spPr>
        <a:solidFill>
          <a:srgbClr val="90CABE"/>
        </a:solidFill>
      </dgm:spPr>
      <dgm:t>
        <a:bodyPr/>
        <a:lstStyle/>
        <a:p>
          <a:r>
            <a:rPr lang="en-US" dirty="0"/>
            <a:t>Zoning Districts Chapter Draft</a:t>
          </a:r>
        </a:p>
      </dgm:t>
    </dgm:pt>
    <dgm:pt modelId="{EB48555B-2EEC-4E14-8674-364D82E65134}" type="parTrans" cxnId="{971F62C2-FD7C-4A89-820B-F202F32A66D6}">
      <dgm:prSet/>
      <dgm:spPr/>
      <dgm:t>
        <a:bodyPr/>
        <a:lstStyle/>
        <a:p>
          <a:endParaRPr lang="en-US"/>
        </a:p>
      </dgm:t>
    </dgm:pt>
    <dgm:pt modelId="{CBB9C17B-1134-4C6B-A83F-4B6D1261B459}" type="sibTrans" cxnId="{971F62C2-FD7C-4A89-820B-F202F32A66D6}">
      <dgm:prSet/>
      <dgm:spPr/>
      <dgm:t>
        <a:bodyPr/>
        <a:lstStyle/>
        <a:p>
          <a:endParaRPr lang="en-US"/>
        </a:p>
      </dgm:t>
    </dgm:pt>
    <dgm:pt modelId="{052D0E43-6C96-459E-8174-532AE41AB3B1}">
      <dgm:prSet phldrT="[Text]"/>
      <dgm:spPr>
        <a:solidFill>
          <a:srgbClr val="EF922A"/>
        </a:solidFill>
      </dgm:spPr>
      <dgm:t>
        <a:bodyPr/>
        <a:lstStyle/>
        <a:p>
          <a:r>
            <a:rPr lang="en-US" dirty="0"/>
            <a:t>Current Zoning</a:t>
          </a:r>
        </a:p>
      </dgm:t>
    </dgm:pt>
    <dgm:pt modelId="{EB472EB3-6538-461B-A73F-72C5E325CD7F}" type="parTrans" cxnId="{3DB46504-ED45-4783-99D8-0A8C3D6290BF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CE47B5FD-B58F-492A-B6F5-64778C81CFFC}" type="sibTrans" cxnId="{3DB46504-ED45-4783-99D8-0A8C3D6290BF}">
      <dgm:prSet/>
      <dgm:spPr/>
      <dgm:t>
        <a:bodyPr/>
        <a:lstStyle/>
        <a:p>
          <a:endParaRPr lang="en-US"/>
        </a:p>
      </dgm:t>
    </dgm:pt>
    <dgm:pt modelId="{F662FB8C-B224-4AE3-939C-102DF2E2FEC7}">
      <dgm:prSet phldrT="[Text]"/>
      <dgm:spPr>
        <a:solidFill>
          <a:srgbClr val="A42145"/>
        </a:solidFill>
      </dgm:spPr>
      <dgm:t>
        <a:bodyPr/>
        <a:lstStyle/>
        <a:p>
          <a:r>
            <a:rPr lang="en-US" dirty="0"/>
            <a:t>Future Land Use</a:t>
          </a:r>
        </a:p>
      </dgm:t>
    </dgm:pt>
    <dgm:pt modelId="{8B1CE3F7-47E5-44FD-B98F-3BF6A4EC5FB5}" type="parTrans" cxnId="{82B4A71A-F2D7-4F78-87E6-5EFDA858CE22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85CD5F4A-CE2F-4CD1-A674-BC6DE291162B}" type="sibTrans" cxnId="{82B4A71A-F2D7-4F78-87E6-5EFDA858CE22}">
      <dgm:prSet/>
      <dgm:spPr/>
      <dgm:t>
        <a:bodyPr/>
        <a:lstStyle/>
        <a:p>
          <a:endParaRPr lang="en-US"/>
        </a:p>
      </dgm:t>
    </dgm:pt>
    <dgm:pt modelId="{9B2D32BF-1D23-4C44-AB44-D9A94FCCAE1F}">
      <dgm:prSet phldrT="[Text]"/>
      <dgm:spPr>
        <a:solidFill>
          <a:srgbClr val="41675C"/>
        </a:solidFill>
      </dgm:spPr>
      <dgm:t>
        <a:bodyPr/>
        <a:lstStyle/>
        <a:p>
          <a:r>
            <a:rPr lang="en-US" dirty="0"/>
            <a:t>Context Areas</a:t>
          </a:r>
        </a:p>
      </dgm:t>
    </dgm:pt>
    <dgm:pt modelId="{1801C027-D209-494D-BDD2-82D388BBB8B0}" type="parTrans" cxnId="{5738E433-44F6-45F6-A7C7-FBFE93E0F8C2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28B547CB-C839-491B-A164-9A1625762828}" type="sibTrans" cxnId="{5738E433-44F6-45F6-A7C7-FBFE93E0F8C2}">
      <dgm:prSet/>
      <dgm:spPr/>
      <dgm:t>
        <a:bodyPr/>
        <a:lstStyle/>
        <a:p>
          <a:endParaRPr lang="en-US"/>
        </a:p>
      </dgm:t>
    </dgm:pt>
    <dgm:pt modelId="{5ACEE0E2-1C59-4BE2-801E-30738A579DD1}">
      <dgm:prSet/>
      <dgm:spPr/>
      <dgm:t>
        <a:bodyPr/>
        <a:lstStyle/>
        <a:p>
          <a:r>
            <a:rPr lang="en-US" dirty="0"/>
            <a:t>Zoning Districts</a:t>
          </a:r>
        </a:p>
      </dgm:t>
    </dgm:pt>
    <dgm:pt modelId="{7AC00CEB-3E85-4BC3-A71F-B5F6B4D35E22}" type="parTrans" cxnId="{E3146679-A11C-462A-89A6-E1556387643C}">
      <dgm:prSet/>
      <dgm:spPr/>
      <dgm:t>
        <a:bodyPr/>
        <a:lstStyle/>
        <a:p>
          <a:endParaRPr lang="en-US"/>
        </a:p>
      </dgm:t>
    </dgm:pt>
    <dgm:pt modelId="{4FE58064-1BA9-445A-8741-8C4E0F2F3278}" type="sibTrans" cxnId="{E3146679-A11C-462A-89A6-E1556387643C}">
      <dgm:prSet/>
      <dgm:spPr/>
      <dgm:t>
        <a:bodyPr/>
        <a:lstStyle/>
        <a:p>
          <a:endParaRPr lang="en-US"/>
        </a:p>
      </dgm:t>
    </dgm:pt>
    <dgm:pt modelId="{F56EAC9A-1E11-425B-A357-8F0838935C6A}">
      <dgm:prSet/>
      <dgm:spPr/>
      <dgm:t>
        <a:bodyPr/>
        <a:lstStyle/>
        <a:p>
          <a:r>
            <a:rPr lang="en-US" dirty="0"/>
            <a:t>Building Typologies</a:t>
          </a:r>
        </a:p>
      </dgm:t>
    </dgm:pt>
    <dgm:pt modelId="{6623F34D-F463-463B-BF73-7B42703AEE9F}" type="parTrans" cxnId="{32E9617E-39A3-4444-BCE7-3ED15E467A7A}">
      <dgm:prSet/>
      <dgm:spPr/>
      <dgm:t>
        <a:bodyPr/>
        <a:lstStyle/>
        <a:p>
          <a:endParaRPr lang="en-US"/>
        </a:p>
      </dgm:t>
    </dgm:pt>
    <dgm:pt modelId="{006A6281-69A6-4DF8-997C-839264A16B72}" type="sibTrans" cxnId="{32E9617E-39A3-4444-BCE7-3ED15E467A7A}">
      <dgm:prSet/>
      <dgm:spPr/>
      <dgm:t>
        <a:bodyPr/>
        <a:lstStyle/>
        <a:p>
          <a:endParaRPr lang="en-US"/>
        </a:p>
      </dgm:t>
    </dgm:pt>
    <dgm:pt modelId="{1005508E-35C6-489F-86E8-71D32914D66E}">
      <dgm:prSet/>
      <dgm:spPr/>
      <dgm:t>
        <a:bodyPr/>
        <a:lstStyle/>
        <a:p>
          <a:r>
            <a:rPr lang="en-US" dirty="0"/>
            <a:t>District Dimensional Standards </a:t>
          </a:r>
        </a:p>
      </dgm:t>
    </dgm:pt>
    <dgm:pt modelId="{3E283EBA-7CE3-4984-8093-E143CD6CFA11}" type="parTrans" cxnId="{8717CD96-60D6-4B2A-BA4F-2B32C0B0BCCD}">
      <dgm:prSet/>
      <dgm:spPr/>
      <dgm:t>
        <a:bodyPr/>
        <a:lstStyle/>
        <a:p>
          <a:endParaRPr lang="en-US"/>
        </a:p>
      </dgm:t>
    </dgm:pt>
    <dgm:pt modelId="{DCD373C5-B20B-408D-A34F-BCB7712B5780}" type="sibTrans" cxnId="{8717CD96-60D6-4B2A-BA4F-2B32C0B0BCCD}">
      <dgm:prSet/>
      <dgm:spPr/>
      <dgm:t>
        <a:bodyPr/>
        <a:lstStyle/>
        <a:p>
          <a:endParaRPr lang="en-US"/>
        </a:p>
      </dgm:t>
    </dgm:pt>
    <dgm:pt modelId="{55AD5BF1-873F-41FC-B3CA-C5E66A0E0C47}" type="pres">
      <dgm:prSet presAssocID="{6645C325-0FC1-4D65-863C-CD2A6C68C1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FE5C564-A4C9-48CA-9644-6C66EE6C166D}" type="pres">
      <dgm:prSet presAssocID="{AA686BCC-6448-4140-9E86-5DC3A7986B98}" presName="centerShape" presStyleLbl="node0" presStyleIdx="0" presStyleCnt="1"/>
      <dgm:spPr/>
    </dgm:pt>
    <dgm:pt modelId="{5ED1A8B7-E657-412F-94C8-1D8A214A64BD}" type="pres">
      <dgm:prSet presAssocID="{EB472EB3-6538-461B-A73F-72C5E325CD7F}" presName="parTrans" presStyleLbl="bgSibTrans2D1" presStyleIdx="0" presStyleCnt="6"/>
      <dgm:spPr/>
    </dgm:pt>
    <dgm:pt modelId="{9E71EA98-2216-4429-946B-22096A1D7E7A}" type="pres">
      <dgm:prSet presAssocID="{052D0E43-6C96-459E-8174-532AE41AB3B1}" presName="node" presStyleLbl="node1" presStyleIdx="0" presStyleCnt="6">
        <dgm:presLayoutVars>
          <dgm:bulletEnabled val="1"/>
        </dgm:presLayoutVars>
      </dgm:prSet>
      <dgm:spPr/>
    </dgm:pt>
    <dgm:pt modelId="{E6A3A06F-187A-4FFA-AD49-E8034FA7F16C}" type="pres">
      <dgm:prSet presAssocID="{8B1CE3F7-47E5-44FD-B98F-3BF6A4EC5FB5}" presName="parTrans" presStyleLbl="bgSibTrans2D1" presStyleIdx="1" presStyleCnt="6"/>
      <dgm:spPr/>
    </dgm:pt>
    <dgm:pt modelId="{3CAFFF9C-A2DC-4111-AE72-08B291618387}" type="pres">
      <dgm:prSet presAssocID="{F662FB8C-B224-4AE3-939C-102DF2E2FEC7}" presName="node" presStyleLbl="node1" presStyleIdx="1" presStyleCnt="6">
        <dgm:presLayoutVars>
          <dgm:bulletEnabled val="1"/>
        </dgm:presLayoutVars>
      </dgm:prSet>
      <dgm:spPr/>
    </dgm:pt>
    <dgm:pt modelId="{953B5DFA-3C7D-4586-AE9C-B275AAEFF1D2}" type="pres">
      <dgm:prSet presAssocID="{1801C027-D209-494D-BDD2-82D388BBB8B0}" presName="parTrans" presStyleLbl="bgSibTrans2D1" presStyleIdx="2" presStyleCnt="6"/>
      <dgm:spPr/>
    </dgm:pt>
    <dgm:pt modelId="{31B59B59-11E9-4342-AC7A-E9646C368F3C}" type="pres">
      <dgm:prSet presAssocID="{9B2D32BF-1D23-4C44-AB44-D9A94FCCAE1F}" presName="node" presStyleLbl="node1" presStyleIdx="2" presStyleCnt="6">
        <dgm:presLayoutVars>
          <dgm:bulletEnabled val="1"/>
        </dgm:presLayoutVars>
      </dgm:prSet>
      <dgm:spPr/>
    </dgm:pt>
    <dgm:pt modelId="{B4C843F7-9DEB-4B0B-B200-06FB6C51D13D}" type="pres">
      <dgm:prSet presAssocID="{7AC00CEB-3E85-4BC3-A71F-B5F6B4D35E22}" presName="parTrans" presStyleLbl="bgSibTrans2D1" presStyleIdx="3" presStyleCnt="6"/>
      <dgm:spPr/>
    </dgm:pt>
    <dgm:pt modelId="{8ED88B05-CFF0-4F2C-8E18-D5CF86A107AF}" type="pres">
      <dgm:prSet presAssocID="{5ACEE0E2-1C59-4BE2-801E-30738A579DD1}" presName="node" presStyleLbl="node1" presStyleIdx="3" presStyleCnt="6">
        <dgm:presLayoutVars>
          <dgm:bulletEnabled val="1"/>
        </dgm:presLayoutVars>
      </dgm:prSet>
      <dgm:spPr/>
    </dgm:pt>
    <dgm:pt modelId="{BA6BF18A-13DA-4ECE-9634-98E3D1DADB0D}" type="pres">
      <dgm:prSet presAssocID="{6623F34D-F463-463B-BF73-7B42703AEE9F}" presName="parTrans" presStyleLbl="bgSibTrans2D1" presStyleIdx="4" presStyleCnt="6"/>
      <dgm:spPr/>
    </dgm:pt>
    <dgm:pt modelId="{D5067CA8-1FBE-499A-AEC1-7EB120B678BE}" type="pres">
      <dgm:prSet presAssocID="{F56EAC9A-1E11-425B-A357-8F0838935C6A}" presName="node" presStyleLbl="node1" presStyleIdx="4" presStyleCnt="6">
        <dgm:presLayoutVars>
          <dgm:bulletEnabled val="1"/>
        </dgm:presLayoutVars>
      </dgm:prSet>
      <dgm:spPr/>
    </dgm:pt>
    <dgm:pt modelId="{0DDE46C7-FCC9-429E-BDFD-D09800ADF3BF}" type="pres">
      <dgm:prSet presAssocID="{3E283EBA-7CE3-4984-8093-E143CD6CFA11}" presName="parTrans" presStyleLbl="bgSibTrans2D1" presStyleIdx="5" presStyleCnt="6"/>
      <dgm:spPr/>
    </dgm:pt>
    <dgm:pt modelId="{1CE1B0AF-6F5D-4BC7-B384-0BE38CA83E59}" type="pres">
      <dgm:prSet presAssocID="{1005508E-35C6-489F-86E8-71D32914D66E}" presName="node" presStyleLbl="node1" presStyleIdx="5" presStyleCnt="6">
        <dgm:presLayoutVars>
          <dgm:bulletEnabled val="1"/>
        </dgm:presLayoutVars>
      </dgm:prSet>
      <dgm:spPr/>
    </dgm:pt>
  </dgm:ptLst>
  <dgm:cxnLst>
    <dgm:cxn modelId="{3DB46504-ED45-4783-99D8-0A8C3D6290BF}" srcId="{AA686BCC-6448-4140-9E86-5DC3A7986B98}" destId="{052D0E43-6C96-459E-8174-532AE41AB3B1}" srcOrd="0" destOrd="0" parTransId="{EB472EB3-6538-461B-A73F-72C5E325CD7F}" sibTransId="{CE47B5FD-B58F-492A-B6F5-64778C81CFFC}"/>
    <dgm:cxn modelId="{D3ED130C-6A55-4FF3-9D2D-0E0EBF6FFE5E}" type="presOf" srcId="{8B1CE3F7-47E5-44FD-B98F-3BF6A4EC5FB5}" destId="{E6A3A06F-187A-4FFA-AD49-E8034FA7F16C}" srcOrd="0" destOrd="0" presId="urn:microsoft.com/office/officeart/2005/8/layout/radial4"/>
    <dgm:cxn modelId="{82B4A71A-F2D7-4F78-87E6-5EFDA858CE22}" srcId="{AA686BCC-6448-4140-9E86-5DC3A7986B98}" destId="{F662FB8C-B224-4AE3-939C-102DF2E2FEC7}" srcOrd="1" destOrd="0" parTransId="{8B1CE3F7-47E5-44FD-B98F-3BF6A4EC5FB5}" sibTransId="{85CD5F4A-CE2F-4CD1-A674-BC6DE291162B}"/>
    <dgm:cxn modelId="{5738E433-44F6-45F6-A7C7-FBFE93E0F8C2}" srcId="{AA686BCC-6448-4140-9E86-5DC3A7986B98}" destId="{9B2D32BF-1D23-4C44-AB44-D9A94FCCAE1F}" srcOrd="2" destOrd="0" parTransId="{1801C027-D209-494D-BDD2-82D388BBB8B0}" sibTransId="{28B547CB-C839-491B-A164-9A1625762828}"/>
    <dgm:cxn modelId="{8B883739-48FE-4237-8FBE-E749BC40CE0B}" type="presOf" srcId="{7AC00CEB-3E85-4BC3-A71F-B5F6B4D35E22}" destId="{B4C843F7-9DEB-4B0B-B200-06FB6C51D13D}" srcOrd="0" destOrd="0" presId="urn:microsoft.com/office/officeart/2005/8/layout/radial4"/>
    <dgm:cxn modelId="{7710E93D-F405-493B-AF5B-0FEC473B7DFC}" type="presOf" srcId="{3E283EBA-7CE3-4984-8093-E143CD6CFA11}" destId="{0DDE46C7-FCC9-429E-BDFD-D09800ADF3BF}" srcOrd="0" destOrd="0" presId="urn:microsoft.com/office/officeart/2005/8/layout/radial4"/>
    <dgm:cxn modelId="{B7047E6A-9C62-4E68-83AB-D115483EDC4F}" type="presOf" srcId="{1005508E-35C6-489F-86E8-71D32914D66E}" destId="{1CE1B0AF-6F5D-4BC7-B384-0BE38CA83E59}" srcOrd="0" destOrd="0" presId="urn:microsoft.com/office/officeart/2005/8/layout/radial4"/>
    <dgm:cxn modelId="{B816484C-550C-4D67-B4C1-6150317A9AB2}" type="presOf" srcId="{EB472EB3-6538-461B-A73F-72C5E325CD7F}" destId="{5ED1A8B7-E657-412F-94C8-1D8A214A64BD}" srcOrd="0" destOrd="0" presId="urn:microsoft.com/office/officeart/2005/8/layout/radial4"/>
    <dgm:cxn modelId="{859A7C72-C701-4CCD-A057-6812DC67D113}" type="presOf" srcId="{F56EAC9A-1E11-425B-A357-8F0838935C6A}" destId="{D5067CA8-1FBE-499A-AEC1-7EB120B678BE}" srcOrd="0" destOrd="0" presId="urn:microsoft.com/office/officeart/2005/8/layout/radial4"/>
    <dgm:cxn modelId="{39BACC54-69C3-421D-9129-7AD147D430ED}" type="presOf" srcId="{AA686BCC-6448-4140-9E86-5DC3A7986B98}" destId="{DFE5C564-A4C9-48CA-9644-6C66EE6C166D}" srcOrd="0" destOrd="0" presId="urn:microsoft.com/office/officeart/2005/8/layout/radial4"/>
    <dgm:cxn modelId="{97F5A878-C464-449A-B84C-6C7F0FB56821}" type="presOf" srcId="{9B2D32BF-1D23-4C44-AB44-D9A94FCCAE1F}" destId="{31B59B59-11E9-4342-AC7A-E9646C368F3C}" srcOrd="0" destOrd="0" presId="urn:microsoft.com/office/officeart/2005/8/layout/radial4"/>
    <dgm:cxn modelId="{E3146679-A11C-462A-89A6-E1556387643C}" srcId="{AA686BCC-6448-4140-9E86-5DC3A7986B98}" destId="{5ACEE0E2-1C59-4BE2-801E-30738A579DD1}" srcOrd="3" destOrd="0" parTransId="{7AC00CEB-3E85-4BC3-A71F-B5F6B4D35E22}" sibTransId="{4FE58064-1BA9-445A-8741-8C4E0F2F3278}"/>
    <dgm:cxn modelId="{32E9617E-39A3-4444-BCE7-3ED15E467A7A}" srcId="{AA686BCC-6448-4140-9E86-5DC3A7986B98}" destId="{F56EAC9A-1E11-425B-A357-8F0838935C6A}" srcOrd="4" destOrd="0" parTransId="{6623F34D-F463-463B-BF73-7B42703AEE9F}" sibTransId="{006A6281-69A6-4DF8-997C-839264A16B72}"/>
    <dgm:cxn modelId="{C4E20590-AFD6-412A-AD08-80629D82BFB5}" type="presOf" srcId="{F662FB8C-B224-4AE3-939C-102DF2E2FEC7}" destId="{3CAFFF9C-A2DC-4111-AE72-08B291618387}" srcOrd="0" destOrd="0" presId="urn:microsoft.com/office/officeart/2005/8/layout/radial4"/>
    <dgm:cxn modelId="{8717CD96-60D6-4B2A-BA4F-2B32C0B0BCCD}" srcId="{AA686BCC-6448-4140-9E86-5DC3A7986B98}" destId="{1005508E-35C6-489F-86E8-71D32914D66E}" srcOrd="5" destOrd="0" parTransId="{3E283EBA-7CE3-4984-8093-E143CD6CFA11}" sibTransId="{DCD373C5-B20B-408D-A34F-BCB7712B5780}"/>
    <dgm:cxn modelId="{9F3D8EAB-E987-4F5D-9AB8-FF762489541A}" type="presOf" srcId="{052D0E43-6C96-459E-8174-532AE41AB3B1}" destId="{9E71EA98-2216-4429-946B-22096A1D7E7A}" srcOrd="0" destOrd="0" presId="urn:microsoft.com/office/officeart/2005/8/layout/radial4"/>
    <dgm:cxn modelId="{33433EB6-2F3E-4C72-AEA8-E243FE1BCED6}" type="presOf" srcId="{6623F34D-F463-463B-BF73-7B42703AEE9F}" destId="{BA6BF18A-13DA-4ECE-9634-98E3D1DADB0D}" srcOrd="0" destOrd="0" presId="urn:microsoft.com/office/officeart/2005/8/layout/radial4"/>
    <dgm:cxn modelId="{971F62C2-FD7C-4A89-820B-F202F32A66D6}" srcId="{6645C325-0FC1-4D65-863C-CD2A6C68C155}" destId="{AA686BCC-6448-4140-9E86-5DC3A7986B98}" srcOrd="0" destOrd="0" parTransId="{EB48555B-2EEC-4E14-8674-364D82E65134}" sibTransId="{CBB9C17B-1134-4C6B-A83F-4B6D1261B459}"/>
    <dgm:cxn modelId="{F44BCCD6-36DA-4580-99FC-AC0B92892432}" type="presOf" srcId="{1801C027-D209-494D-BDD2-82D388BBB8B0}" destId="{953B5DFA-3C7D-4586-AE9C-B275AAEFF1D2}" srcOrd="0" destOrd="0" presId="urn:microsoft.com/office/officeart/2005/8/layout/radial4"/>
    <dgm:cxn modelId="{7F211BDA-828C-4E1F-9371-66539B9BA4CF}" type="presOf" srcId="{6645C325-0FC1-4D65-863C-CD2A6C68C155}" destId="{55AD5BF1-873F-41FC-B3CA-C5E66A0E0C47}" srcOrd="0" destOrd="0" presId="urn:microsoft.com/office/officeart/2005/8/layout/radial4"/>
    <dgm:cxn modelId="{C6A532DA-5D40-47C1-AF24-C56FF0E9D331}" type="presOf" srcId="{5ACEE0E2-1C59-4BE2-801E-30738A579DD1}" destId="{8ED88B05-CFF0-4F2C-8E18-D5CF86A107AF}" srcOrd="0" destOrd="0" presId="urn:microsoft.com/office/officeart/2005/8/layout/radial4"/>
    <dgm:cxn modelId="{73358C10-47E7-4A2A-8406-CC37F3F24E72}" type="presParOf" srcId="{55AD5BF1-873F-41FC-B3CA-C5E66A0E0C47}" destId="{DFE5C564-A4C9-48CA-9644-6C66EE6C166D}" srcOrd="0" destOrd="0" presId="urn:microsoft.com/office/officeart/2005/8/layout/radial4"/>
    <dgm:cxn modelId="{248D96A4-AF46-4C05-86E8-6C58D32A8082}" type="presParOf" srcId="{55AD5BF1-873F-41FC-B3CA-C5E66A0E0C47}" destId="{5ED1A8B7-E657-412F-94C8-1D8A214A64BD}" srcOrd="1" destOrd="0" presId="urn:microsoft.com/office/officeart/2005/8/layout/radial4"/>
    <dgm:cxn modelId="{89DA3499-B0D8-4E98-8363-447F7D67100C}" type="presParOf" srcId="{55AD5BF1-873F-41FC-B3CA-C5E66A0E0C47}" destId="{9E71EA98-2216-4429-946B-22096A1D7E7A}" srcOrd="2" destOrd="0" presId="urn:microsoft.com/office/officeart/2005/8/layout/radial4"/>
    <dgm:cxn modelId="{57860AB5-730E-4BC3-962E-624C43377D7D}" type="presParOf" srcId="{55AD5BF1-873F-41FC-B3CA-C5E66A0E0C47}" destId="{E6A3A06F-187A-4FFA-AD49-E8034FA7F16C}" srcOrd="3" destOrd="0" presId="urn:microsoft.com/office/officeart/2005/8/layout/radial4"/>
    <dgm:cxn modelId="{45142F8A-20A7-4E22-8687-E2FF95D534BE}" type="presParOf" srcId="{55AD5BF1-873F-41FC-B3CA-C5E66A0E0C47}" destId="{3CAFFF9C-A2DC-4111-AE72-08B291618387}" srcOrd="4" destOrd="0" presId="urn:microsoft.com/office/officeart/2005/8/layout/radial4"/>
    <dgm:cxn modelId="{C7828672-8955-42BA-A038-7639E0D76B2A}" type="presParOf" srcId="{55AD5BF1-873F-41FC-B3CA-C5E66A0E0C47}" destId="{953B5DFA-3C7D-4586-AE9C-B275AAEFF1D2}" srcOrd="5" destOrd="0" presId="urn:microsoft.com/office/officeart/2005/8/layout/radial4"/>
    <dgm:cxn modelId="{3FF2D09E-F732-45D9-ACF4-164C70680BAE}" type="presParOf" srcId="{55AD5BF1-873F-41FC-B3CA-C5E66A0E0C47}" destId="{31B59B59-11E9-4342-AC7A-E9646C368F3C}" srcOrd="6" destOrd="0" presId="urn:microsoft.com/office/officeart/2005/8/layout/radial4"/>
    <dgm:cxn modelId="{9D44E8D0-14B4-4B86-B8CB-389DADC4DCE1}" type="presParOf" srcId="{55AD5BF1-873F-41FC-B3CA-C5E66A0E0C47}" destId="{B4C843F7-9DEB-4B0B-B200-06FB6C51D13D}" srcOrd="7" destOrd="0" presId="urn:microsoft.com/office/officeart/2005/8/layout/radial4"/>
    <dgm:cxn modelId="{F44A51AC-EAB6-40D3-8E47-F4F37DBB43C0}" type="presParOf" srcId="{55AD5BF1-873F-41FC-B3CA-C5E66A0E0C47}" destId="{8ED88B05-CFF0-4F2C-8E18-D5CF86A107AF}" srcOrd="8" destOrd="0" presId="urn:microsoft.com/office/officeart/2005/8/layout/radial4"/>
    <dgm:cxn modelId="{8E8E3349-75F2-4838-BCA2-BB8546938BF2}" type="presParOf" srcId="{55AD5BF1-873F-41FC-B3CA-C5E66A0E0C47}" destId="{BA6BF18A-13DA-4ECE-9634-98E3D1DADB0D}" srcOrd="9" destOrd="0" presId="urn:microsoft.com/office/officeart/2005/8/layout/radial4"/>
    <dgm:cxn modelId="{0E6A4428-C021-49BD-B309-A95EC68C201B}" type="presParOf" srcId="{55AD5BF1-873F-41FC-B3CA-C5E66A0E0C47}" destId="{D5067CA8-1FBE-499A-AEC1-7EB120B678BE}" srcOrd="10" destOrd="0" presId="urn:microsoft.com/office/officeart/2005/8/layout/radial4"/>
    <dgm:cxn modelId="{821C175C-79C1-49EA-B682-96F080E62DDD}" type="presParOf" srcId="{55AD5BF1-873F-41FC-B3CA-C5E66A0E0C47}" destId="{0DDE46C7-FCC9-429E-BDFD-D09800ADF3BF}" srcOrd="11" destOrd="0" presId="urn:microsoft.com/office/officeart/2005/8/layout/radial4"/>
    <dgm:cxn modelId="{15EEFF3F-6BD4-4D2B-8219-DC401AB262DB}" type="presParOf" srcId="{55AD5BF1-873F-41FC-B3CA-C5E66A0E0C47}" destId="{1CE1B0AF-6F5D-4BC7-B384-0BE38CA83E59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45C325-0FC1-4D65-863C-CD2A6C68C15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686BCC-6448-4140-9E86-5DC3A7986B98}">
      <dgm:prSet phldrT="[Text]"/>
      <dgm:spPr>
        <a:solidFill>
          <a:srgbClr val="90CABE"/>
        </a:solidFill>
      </dgm:spPr>
      <dgm:t>
        <a:bodyPr/>
        <a:lstStyle/>
        <a:p>
          <a:r>
            <a:rPr lang="en-US" dirty="0">
              <a:latin typeface="Century Gothic" panose="020B0502020202020204" pitchFamily="34" charset="0"/>
            </a:rPr>
            <a:t>Zoning Districts Chapter Draft</a:t>
          </a:r>
        </a:p>
      </dgm:t>
    </dgm:pt>
    <dgm:pt modelId="{EB48555B-2EEC-4E14-8674-364D82E65134}" type="parTrans" cxnId="{971F62C2-FD7C-4A89-820B-F202F32A66D6}">
      <dgm:prSet/>
      <dgm:spPr/>
      <dgm:t>
        <a:bodyPr/>
        <a:lstStyle/>
        <a:p>
          <a:endParaRPr lang="en-US"/>
        </a:p>
      </dgm:t>
    </dgm:pt>
    <dgm:pt modelId="{CBB9C17B-1134-4C6B-A83F-4B6D1261B459}" type="sibTrans" cxnId="{971F62C2-FD7C-4A89-820B-F202F32A66D6}">
      <dgm:prSet/>
      <dgm:spPr/>
      <dgm:t>
        <a:bodyPr/>
        <a:lstStyle/>
        <a:p>
          <a:endParaRPr lang="en-US"/>
        </a:p>
      </dgm:t>
    </dgm:pt>
    <dgm:pt modelId="{052D0E43-6C96-459E-8174-532AE41AB3B1}">
      <dgm:prSet phldrT="[Text]"/>
      <dgm:spPr>
        <a:solidFill>
          <a:srgbClr val="EF922A"/>
        </a:solidFill>
      </dgm:spPr>
      <dgm:t>
        <a:bodyPr/>
        <a:lstStyle/>
        <a:p>
          <a:r>
            <a:rPr lang="en-US" dirty="0">
              <a:latin typeface="Century Gothic" panose="020B0502020202020204" pitchFamily="34" charset="0"/>
            </a:rPr>
            <a:t>Current Zoning</a:t>
          </a:r>
        </a:p>
      </dgm:t>
    </dgm:pt>
    <dgm:pt modelId="{EB472EB3-6538-461B-A73F-72C5E325CD7F}" type="parTrans" cxnId="{3DB46504-ED45-4783-99D8-0A8C3D6290BF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CE47B5FD-B58F-492A-B6F5-64778C81CFFC}" type="sibTrans" cxnId="{3DB46504-ED45-4783-99D8-0A8C3D6290BF}">
      <dgm:prSet/>
      <dgm:spPr/>
      <dgm:t>
        <a:bodyPr/>
        <a:lstStyle/>
        <a:p>
          <a:endParaRPr lang="en-US"/>
        </a:p>
      </dgm:t>
    </dgm:pt>
    <dgm:pt modelId="{F662FB8C-B224-4AE3-939C-102DF2E2FEC7}">
      <dgm:prSet phldrT="[Text]"/>
      <dgm:spPr>
        <a:solidFill>
          <a:srgbClr val="A42145"/>
        </a:solidFill>
      </dgm:spPr>
      <dgm:t>
        <a:bodyPr/>
        <a:lstStyle/>
        <a:p>
          <a:r>
            <a:rPr lang="en-US" dirty="0">
              <a:latin typeface="Century Gothic" panose="020B0502020202020204" pitchFamily="34" charset="0"/>
            </a:rPr>
            <a:t>Future Land Use</a:t>
          </a:r>
        </a:p>
      </dgm:t>
    </dgm:pt>
    <dgm:pt modelId="{8B1CE3F7-47E5-44FD-B98F-3BF6A4EC5FB5}" type="parTrans" cxnId="{82B4A71A-F2D7-4F78-87E6-5EFDA858CE22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85CD5F4A-CE2F-4CD1-A674-BC6DE291162B}" type="sibTrans" cxnId="{82B4A71A-F2D7-4F78-87E6-5EFDA858CE22}">
      <dgm:prSet/>
      <dgm:spPr/>
      <dgm:t>
        <a:bodyPr/>
        <a:lstStyle/>
        <a:p>
          <a:endParaRPr lang="en-US"/>
        </a:p>
      </dgm:t>
    </dgm:pt>
    <dgm:pt modelId="{9B2D32BF-1D23-4C44-AB44-D9A94FCCAE1F}">
      <dgm:prSet phldrT="[Text]"/>
      <dgm:spPr>
        <a:solidFill>
          <a:srgbClr val="41675C"/>
        </a:solidFill>
      </dgm:spPr>
      <dgm:t>
        <a:bodyPr/>
        <a:lstStyle/>
        <a:p>
          <a:r>
            <a:rPr lang="en-US" dirty="0">
              <a:latin typeface="Century Gothic" panose="020B0502020202020204" pitchFamily="34" charset="0"/>
            </a:rPr>
            <a:t>Context Areas</a:t>
          </a:r>
        </a:p>
      </dgm:t>
    </dgm:pt>
    <dgm:pt modelId="{1801C027-D209-494D-BDD2-82D388BBB8B0}" type="parTrans" cxnId="{5738E433-44F6-45F6-A7C7-FBFE93E0F8C2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28B547CB-C839-491B-A164-9A1625762828}" type="sibTrans" cxnId="{5738E433-44F6-45F6-A7C7-FBFE93E0F8C2}">
      <dgm:prSet/>
      <dgm:spPr/>
      <dgm:t>
        <a:bodyPr/>
        <a:lstStyle/>
        <a:p>
          <a:endParaRPr lang="en-US"/>
        </a:p>
      </dgm:t>
    </dgm:pt>
    <dgm:pt modelId="{5ACEE0E2-1C59-4BE2-801E-30738A579DD1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Zoning Districts</a:t>
          </a:r>
        </a:p>
      </dgm:t>
    </dgm:pt>
    <dgm:pt modelId="{7AC00CEB-3E85-4BC3-A71F-B5F6B4D35E22}" type="parTrans" cxnId="{E3146679-A11C-462A-89A6-E1556387643C}">
      <dgm:prSet/>
      <dgm:spPr/>
      <dgm:t>
        <a:bodyPr/>
        <a:lstStyle/>
        <a:p>
          <a:endParaRPr lang="en-US"/>
        </a:p>
      </dgm:t>
    </dgm:pt>
    <dgm:pt modelId="{4FE58064-1BA9-445A-8741-8C4E0F2F3278}" type="sibTrans" cxnId="{E3146679-A11C-462A-89A6-E1556387643C}">
      <dgm:prSet/>
      <dgm:spPr/>
      <dgm:t>
        <a:bodyPr/>
        <a:lstStyle/>
        <a:p>
          <a:endParaRPr lang="en-US"/>
        </a:p>
      </dgm:t>
    </dgm:pt>
    <dgm:pt modelId="{F56EAC9A-1E11-425B-A357-8F0838935C6A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Building Typologies</a:t>
          </a:r>
        </a:p>
      </dgm:t>
    </dgm:pt>
    <dgm:pt modelId="{6623F34D-F463-463B-BF73-7B42703AEE9F}" type="parTrans" cxnId="{32E9617E-39A3-4444-BCE7-3ED15E467A7A}">
      <dgm:prSet/>
      <dgm:spPr/>
      <dgm:t>
        <a:bodyPr/>
        <a:lstStyle/>
        <a:p>
          <a:endParaRPr lang="en-US"/>
        </a:p>
      </dgm:t>
    </dgm:pt>
    <dgm:pt modelId="{006A6281-69A6-4DF8-997C-839264A16B72}" type="sibTrans" cxnId="{32E9617E-39A3-4444-BCE7-3ED15E467A7A}">
      <dgm:prSet/>
      <dgm:spPr/>
      <dgm:t>
        <a:bodyPr/>
        <a:lstStyle/>
        <a:p>
          <a:endParaRPr lang="en-US"/>
        </a:p>
      </dgm:t>
    </dgm:pt>
    <dgm:pt modelId="{1005508E-35C6-489F-86E8-71D32914D66E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District Dimensional Standards </a:t>
          </a:r>
        </a:p>
      </dgm:t>
    </dgm:pt>
    <dgm:pt modelId="{3E283EBA-7CE3-4984-8093-E143CD6CFA11}" type="parTrans" cxnId="{8717CD96-60D6-4B2A-BA4F-2B32C0B0BCCD}">
      <dgm:prSet/>
      <dgm:spPr/>
      <dgm:t>
        <a:bodyPr/>
        <a:lstStyle/>
        <a:p>
          <a:endParaRPr lang="en-US"/>
        </a:p>
      </dgm:t>
    </dgm:pt>
    <dgm:pt modelId="{DCD373C5-B20B-408D-A34F-BCB7712B5780}" type="sibTrans" cxnId="{8717CD96-60D6-4B2A-BA4F-2B32C0B0BCCD}">
      <dgm:prSet/>
      <dgm:spPr/>
      <dgm:t>
        <a:bodyPr/>
        <a:lstStyle/>
        <a:p>
          <a:endParaRPr lang="en-US"/>
        </a:p>
      </dgm:t>
    </dgm:pt>
    <dgm:pt modelId="{55AD5BF1-873F-41FC-B3CA-C5E66A0E0C47}" type="pres">
      <dgm:prSet presAssocID="{6645C325-0FC1-4D65-863C-CD2A6C68C1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FE5C564-A4C9-48CA-9644-6C66EE6C166D}" type="pres">
      <dgm:prSet presAssocID="{AA686BCC-6448-4140-9E86-5DC3A7986B98}" presName="centerShape" presStyleLbl="node0" presStyleIdx="0" presStyleCnt="1"/>
      <dgm:spPr/>
    </dgm:pt>
    <dgm:pt modelId="{5ED1A8B7-E657-412F-94C8-1D8A214A64BD}" type="pres">
      <dgm:prSet presAssocID="{EB472EB3-6538-461B-A73F-72C5E325CD7F}" presName="parTrans" presStyleLbl="bgSibTrans2D1" presStyleIdx="0" presStyleCnt="6"/>
      <dgm:spPr/>
    </dgm:pt>
    <dgm:pt modelId="{9E71EA98-2216-4429-946B-22096A1D7E7A}" type="pres">
      <dgm:prSet presAssocID="{052D0E43-6C96-459E-8174-532AE41AB3B1}" presName="node" presStyleLbl="node1" presStyleIdx="0" presStyleCnt="6" custRadScaleRad="103103">
        <dgm:presLayoutVars>
          <dgm:bulletEnabled val="1"/>
        </dgm:presLayoutVars>
      </dgm:prSet>
      <dgm:spPr/>
    </dgm:pt>
    <dgm:pt modelId="{E6A3A06F-187A-4FFA-AD49-E8034FA7F16C}" type="pres">
      <dgm:prSet presAssocID="{8B1CE3F7-47E5-44FD-B98F-3BF6A4EC5FB5}" presName="parTrans" presStyleLbl="bgSibTrans2D1" presStyleIdx="1" presStyleCnt="6"/>
      <dgm:spPr/>
    </dgm:pt>
    <dgm:pt modelId="{3CAFFF9C-A2DC-4111-AE72-08B291618387}" type="pres">
      <dgm:prSet presAssocID="{F662FB8C-B224-4AE3-939C-102DF2E2FEC7}" presName="node" presStyleLbl="node1" presStyleIdx="1" presStyleCnt="6" custRadScaleRad="107628" custRadScaleInc="-9661">
        <dgm:presLayoutVars>
          <dgm:bulletEnabled val="1"/>
        </dgm:presLayoutVars>
      </dgm:prSet>
      <dgm:spPr/>
    </dgm:pt>
    <dgm:pt modelId="{953B5DFA-3C7D-4586-AE9C-B275AAEFF1D2}" type="pres">
      <dgm:prSet presAssocID="{1801C027-D209-494D-BDD2-82D388BBB8B0}" presName="parTrans" presStyleLbl="bgSibTrans2D1" presStyleIdx="2" presStyleCnt="6"/>
      <dgm:spPr/>
    </dgm:pt>
    <dgm:pt modelId="{31B59B59-11E9-4342-AC7A-E9646C368F3C}" type="pres">
      <dgm:prSet presAssocID="{9B2D32BF-1D23-4C44-AB44-D9A94FCCAE1F}" presName="node" presStyleLbl="node1" presStyleIdx="2" presStyleCnt="6" custRadScaleRad="103237" custRadScaleInc="-16309">
        <dgm:presLayoutVars>
          <dgm:bulletEnabled val="1"/>
        </dgm:presLayoutVars>
      </dgm:prSet>
      <dgm:spPr/>
    </dgm:pt>
    <dgm:pt modelId="{B4C843F7-9DEB-4B0B-B200-06FB6C51D13D}" type="pres">
      <dgm:prSet presAssocID="{7AC00CEB-3E85-4BC3-A71F-B5F6B4D35E22}" presName="parTrans" presStyleLbl="bgSibTrans2D1" presStyleIdx="3" presStyleCnt="6"/>
      <dgm:spPr/>
    </dgm:pt>
    <dgm:pt modelId="{8ED88B05-CFF0-4F2C-8E18-D5CF86A107AF}" type="pres">
      <dgm:prSet presAssocID="{5ACEE0E2-1C59-4BE2-801E-30738A579DD1}" presName="node" presStyleLbl="node1" presStyleIdx="3" presStyleCnt="6" custRadScaleRad="103237" custRadScaleInc="16310">
        <dgm:presLayoutVars>
          <dgm:bulletEnabled val="1"/>
        </dgm:presLayoutVars>
      </dgm:prSet>
      <dgm:spPr/>
    </dgm:pt>
    <dgm:pt modelId="{BA6BF18A-13DA-4ECE-9634-98E3D1DADB0D}" type="pres">
      <dgm:prSet presAssocID="{6623F34D-F463-463B-BF73-7B42703AEE9F}" presName="parTrans" presStyleLbl="bgSibTrans2D1" presStyleIdx="4" presStyleCnt="6"/>
      <dgm:spPr/>
    </dgm:pt>
    <dgm:pt modelId="{D5067CA8-1FBE-499A-AEC1-7EB120B678BE}" type="pres">
      <dgm:prSet presAssocID="{F56EAC9A-1E11-425B-A357-8F0838935C6A}" presName="node" presStyleLbl="node1" presStyleIdx="4" presStyleCnt="6" custRadScaleRad="107628" custRadScaleInc="9661">
        <dgm:presLayoutVars>
          <dgm:bulletEnabled val="1"/>
        </dgm:presLayoutVars>
      </dgm:prSet>
      <dgm:spPr/>
    </dgm:pt>
    <dgm:pt modelId="{0DDE46C7-FCC9-429E-BDFD-D09800ADF3BF}" type="pres">
      <dgm:prSet presAssocID="{3E283EBA-7CE3-4984-8093-E143CD6CFA11}" presName="parTrans" presStyleLbl="bgSibTrans2D1" presStyleIdx="5" presStyleCnt="6"/>
      <dgm:spPr/>
    </dgm:pt>
    <dgm:pt modelId="{1CE1B0AF-6F5D-4BC7-B384-0BE38CA83E59}" type="pres">
      <dgm:prSet presAssocID="{1005508E-35C6-489F-86E8-71D32914D66E}" presName="node" presStyleLbl="node1" presStyleIdx="5" presStyleCnt="6" custRadScaleRad="103103">
        <dgm:presLayoutVars>
          <dgm:bulletEnabled val="1"/>
        </dgm:presLayoutVars>
      </dgm:prSet>
      <dgm:spPr/>
    </dgm:pt>
  </dgm:ptLst>
  <dgm:cxnLst>
    <dgm:cxn modelId="{3DB46504-ED45-4783-99D8-0A8C3D6290BF}" srcId="{AA686BCC-6448-4140-9E86-5DC3A7986B98}" destId="{052D0E43-6C96-459E-8174-532AE41AB3B1}" srcOrd="0" destOrd="0" parTransId="{EB472EB3-6538-461B-A73F-72C5E325CD7F}" sibTransId="{CE47B5FD-B58F-492A-B6F5-64778C81CFFC}"/>
    <dgm:cxn modelId="{D3ED130C-6A55-4FF3-9D2D-0E0EBF6FFE5E}" type="presOf" srcId="{8B1CE3F7-47E5-44FD-B98F-3BF6A4EC5FB5}" destId="{E6A3A06F-187A-4FFA-AD49-E8034FA7F16C}" srcOrd="0" destOrd="0" presId="urn:microsoft.com/office/officeart/2005/8/layout/radial4"/>
    <dgm:cxn modelId="{82B4A71A-F2D7-4F78-87E6-5EFDA858CE22}" srcId="{AA686BCC-6448-4140-9E86-5DC3A7986B98}" destId="{F662FB8C-B224-4AE3-939C-102DF2E2FEC7}" srcOrd="1" destOrd="0" parTransId="{8B1CE3F7-47E5-44FD-B98F-3BF6A4EC5FB5}" sibTransId="{85CD5F4A-CE2F-4CD1-A674-BC6DE291162B}"/>
    <dgm:cxn modelId="{5738E433-44F6-45F6-A7C7-FBFE93E0F8C2}" srcId="{AA686BCC-6448-4140-9E86-5DC3A7986B98}" destId="{9B2D32BF-1D23-4C44-AB44-D9A94FCCAE1F}" srcOrd="2" destOrd="0" parTransId="{1801C027-D209-494D-BDD2-82D388BBB8B0}" sibTransId="{28B547CB-C839-491B-A164-9A1625762828}"/>
    <dgm:cxn modelId="{8B883739-48FE-4237-8FBE-E749BC40CE0B}" type="presOf" srcId="{7AC00CEB-3E85-4BC3-A71F-B5F6B4D35E22}" destId="{B4C843F7-9DEB-4B0B-B200-06FB6C51D13D}" srcOrd="0" destOrd="0" presId="urn:microsoft.com/office/officeart/2005/8/layout/radial4"/>
    <dgm:cxn modelId="{7710E93D-F405-493B-AF5B-0FEC473B7DFC}" type="presOf" srcId="{3E283EBA-7CE3-4984-8093-E143CD6CFA11}" destId="{0DDE46C7-FCC9-429E-BDFD-D09800ADF3BF}" srcOrd="0" destOrd="0" presId="urn:microsoft.com/office/officeart/2005/8/layout/radial4"/>
    <dgm:cxn modelId="{B7047E6A-9C62-4E68-83AB-D115483EDC4F}" type="presOf" srcId="{1005508E-35C6-489F-86E8-71D32914D66E}" destId="{1CE1B0AF-6F5D-4BC7-B384-0BE38CA83E59}" srcOrd="0" destOrd="0" presId="urn:microsoft.com/office/officeart/2005/8/layout/radial4"/>
    <dgm:cxn modelId="{B816484C-550C-4D67-B4C1-6150317A9AB2}" type="presOf" srcId="{EB472EB3-6538-461B-A73F-72C5E325CD7F}" destId="{5ED1A8B7-E657-412F-94C8-1D8A214A64BD}" srcOrd="0" destOrd="0" presId="urn:microsoft.com/office/officeart/2005/8/layout/radial4"/>
    <dgm:cxn modelId="{859A7C72-C701-4CCD-A057-6812DC67D113}" type="presOf" srcId="{F56EAC9A-1E11-425B-A357-8F0838935C6A}" destId="{D5067CA8-1FBE-499A-AEC1-7EB120B678BE}" srcOrd="0" destOrd="0" presId="urn:microsoft.com/office/officeart/2005/8/layout/radial4"/>
    <dgm:cxn modelId="{39BACC54-69C3-421D-9129-7AD147D430ED}" type="presOf" srcId="{AA686BCC-6448-4140-9E86-5DC3A7986B98}" destId="{DFE5C564-A4C9-48CA-9644-6C66EE6C166D}" srcOrd="0" destOrd="0" presId="urn:microsoft.com/office/officeart/2005/8/layout/radial4"/>
    <dgm:cxn modelId="{97F5A878-C464-449A-B84C-6C7F0FB56821}" type="presOf" srcId="{9B2D32BF-1D23-4C44-AB44-D9A94FCCAE1F}" destId="{31B59B59-11E9-4342-AC7A-E9646C368F3C}" srcOrd="0" destOrd="0" presId="urn:microsoft.com/office/officeart/2005/8/layout/radial4"/>
    <dgm:cxn modelId="{E3146679-A11C-462A-89A6-E1556387643C}" srcId="{AA686BCC-6448-4140-9E86-5DC3A7986B98}" destId="{5ACEE0E2-1C59-4BE2-801E-30738A579DD1}" srcOrd="3" destOrd="0" parTransId="{7AC00CEB-3E85-4BC3-A71F-B5F6B4D35E22}" sibTransId="{4FE58064-1BA9-445A-8741-8C4E0F2F3278}"/>
    <dgm:cxn modelId="{32E9617E-39A3-4444-BCE7-3ED15E467A7A}" srcId="{AA686BCC-6448-4140-9E86-5DC3A7986B98}" destId="{F56EAC9A-1E11-425B-A357-8F0838935C6A}" srcOrd="4" destOrd="0" parTransId="{6623F34D-F463-463B-BF73-7B42703AEE9F}" sibTransId="{006A6281-69A6-4DF8-997C-839264A16B72}"/>
    <dgm:cxn modelId="{C4E20590-AFD6-412A-AD08-80629D82BFB5}" type="presOf" srcId="{F662FB8C-B224-4AE3-939C-102DF2E2FEC7}" destId="{3CAFFF9C-A2DC-4111-AE72-08B291618387}" srcOrd="0" destOrd="0" presId="urn:microsoft.com/office/officeart/2005/8/layout/radial4"/>
    <dgm:cxn modelId="{8717CD96-60D6-4B2A-BA4F-2B32C0B0BCCD}" srcId="{AA686BCC-6448-4140-9E86-5DC3A7986B98}" destId="{1005508E-35C6-489F-86E8-71D32914D66E}" srcOrd="5" destOrd="0" parTransId="{3E283EBA-7CE3-4984-8093-E143CD6CFA11}" sibTransId="{DCD373C5-B20B-408D-A34F-BCB7712B5780}"/>
    <dgm:cxn modelId="{9F3D8EAB-E987-4F5D-9AB8-FF762489541A}" type="presOf" srcId="{052D0E43-6C96-459E-8174-532AE41AB3B1}" destId="{9E71EA98-2216-4429-946B-22096A1D7E7A}" srcOrd="0" destOrd="0" presId="urn:microsoft.com/office/officeart/2005/8/layout/radial4"/>
    <dgm:cxn modelId="{33433EB6-2F3E-4C72-AEA8-E243FE1BCED6}" type="presOf" srcId="{6623F34D-F463-463B-BF73-7B42703AEE9F}" destId="{BA6BF18A-13DA-4ECE-9634-98E3D1DADB0D}" srcOrd="0" destOrd="0" presId="urn:microsoft.com/office/officeart/2005/8/layout/radial4"/>
    <dgm:cxn modelId="{971F62C2-FD7C-4A89-820B-F202F32A66D6}" srcId="{6645C325-0FC1-4D65-863C-CD2A6C68C155}" destId="{AA686BCC-6448-4140-9E86-5DC3A7986B98}" srcOrd="0" destOrd="0" parTransId="{EB48555B-2EEC-4E14-8674-364D82E65134}" sibTransId="{CBB9C17B-1134-4C6B-A83F-4B6D1261B459}"/>
    <dgm:cxn modelId="{F44BCCD6-36DA-4580-99FC-AC0B92892432}" type="presOf" srcId="{1801C027-D209-494D-BDD2-82D388BBB8B0}" destId="{953B5DFA-3C7D-4586-AE9C-B275AAEFF1D2}" srcOrd="0" destOrd="0" presId="urn:microsoft.com/office/officeart/2005/8/layout/radial4"/>
    <dgm:cxn modelId="{7F211BDA-828C-4E1F-9371-66539B9BA4CF}" type="presOf" srcId="{6645C325-0FC1-4D65-863C-CD2A6C68C155}" destId="{55AD5BF1-873F-41FC-B3CA-C5E66A0E0C47}" srcOrd="0" destOrd="0" presId="urn:microsoft.com/office/officeart/2005/8/layout/radial4"/>
    <dgm:cxn modelId="{C6A532DA-5D40-47C1-AF24-C56FF0E9D331}" type="presOf" srcId="{5ACEE0E2-1C59-4BE2-801E-30738A579DD1}" destId="{8ED88B05-CFF0-4F2C-8E18-D5CF86A107AF}" srcOrd="0" destOrd="0" presId="urn:microsoft.com/office/officeart/2005/8/layout/radial4"/>
    <dgm:cxn modelId="{73358C10-47E7-4A2A-8406-CC37F3F24E72}" type="presParOf" srcId="{55AD5BF1-873F-41FC-B3CA-C5E66A0E0C47}" destId="{DFE5C564-A4C9-48CA-9644-6C66EE6C166D}" srcOrd="0" destOrd="0" presId="urn:microsoft.com/office/officeart/2005/8/layout/radial4"/>
    <dgm:cxn modelId="{248D96A4-AF46-4C05-86E8-6C58D32A8082}" type="presParOf" srcId="{55AD5BF1-873F-41FC-B3CA-C5E66A0E0C47}" destId="{5ED1A8B7-E657-412F-94C8-1D8A214A64BD}" srcOrd="1" destOrd="0" presId="urn:microsoft.com/office/officeart/2005/8/layout/radial4"/>
    <dgm:cxn modelId="{89DA3499-B0D8-4E98-8363-447F7D67100C}" type="presParOf" srcId="{55AD5BF1-873F-41FC-B3CA-C5E66A0E0C47}" destId="{9E71EA98-2216-4429-946B-22096A1D7E7A}" srcOrd="2" destOrd="0" presId="urn:microsoft.com/office/officeart/2005/8/layout/radial4"/>
    <dgm:cxn modelId="{57860AB5-730E-4BC3-962E-624C43377D7D}" type="presParOf" srcId="{55AD5BF1-873F-41FC-B3CA-C5E66A0E0C47}" destId="{E6A3A06F-187A-4FFA-AD49-E8034FA7F16C}" srcOrd="3" destOrd="0" presId="urn:microsoft.com/office/officeart/2005/8/layout/radial4"/>
    <dgm:cxn modelId="{45142F8A-20A7-4E22-8687-E2FF95D534BE}" type="presParOf" srcId="{55AD5BF1-873F-41FC-B3CA-C5E66A0E0C47}" destId="{3CAFFF9C-A2DC-4111-AE72-08B291618387}" srcOrd="4" destOrd="0" presId="urn:microsoft.com/office/officeart/2005/8/layout/radial4"/>
    <dgm:cxn modelId="{C7828672-8955-42BA-A038-7639E0D76B2A}" type="presParOf" srcId="{55AD5BF1-873F-41FC-B3CA-C5E66A0E0C47}" destId="{953B5DFA-3C7D-4586-AE9C-B275AAEFF1D2}" srcOrd="5" destOrd="0" presId="urn:microsoft.com/office/officeart/2005/8/layout/radial4"/>
    <dgm:cxn modelId="{3FF2D09E-F732-45D9-ACF4-164C70680BAE}" type="presParOf" srcId="{55AD5BF1-873F-41FC-B3CA-C5E66A0E0C47}" destId="{31B59B59-11E9-4342-AC7A-E9646C368F3C}" srcOrd="6" destOrd="0" presId="urn:microsoft.com/office/officeart/2005/8/layout/radial4"/>
    <dgm:cxn modelId="{9D44E8D0-14B4-4B86-B8CB-389DADC4DCE1}" type="presParOf" srcId="{55AD5BF1-873F-41FC-B3CA-C5E66A0E0C47}" destId="{B4C843F7-9DEB-4B0B-B200-06FB6C51D13D}" srcOrd="7" destOrd="0" presId="urn:microsoft.com/office/officeart/2005/8/layout/radial4"/>
    <dgm:cxn modelId="{F44A51AC-EAB6-40D3-8E47-F4F37DBB43C0}" type="presParOf" srcId="{55AD5BF1-873F-41FC-B3CA-C5E66A0E0C47}" destId="{8ED88B05-CFF0-4F2C-8E18-D5CF86A107AF}" srcOrd="8" destOrd="0" presId="urn:microsoft.com/office/officeart/2005/8/layout/radial4"/>
    <dgm:cxn modelId="{8E8E3349-75F2-4838-BCA2-BB8546938BF2}" type="presParOf" srcId="{55AD5BF1-873F-41FC-B3CA-C5E66A0E0C47}" destId="{BA6BF18A-13DA-4ECE-9634-98E3D1DADB0D}" srcOrd="9" destOrd="0" presId="urn:microsoft.com/office/officeart/2005/8/layout/radial4"/>
    <dgm:cxn modelId="{0E6A4428-C021-49BD-B309-A95EC68C201B}" type="presParOf" srcId="{55AD5BF1-873F-41FC-B3CA-C5E66A0E0C47}" destId="{D5067CA8-1FBE-499A-AEC1-7EB120B678BE}" srcOrd="10" destOrd="0" presId="urn:microsoft.com/office/officeart/2005/8/layout/radial4"/>
    <dgm:cxn modelId="{821C175C-79C1-49EA-B682-96F080E62DDD}" type="presParOf" srcId="{55AD5BF1-873F-41FC-B3CA-C5E66A0E0C47}" destId="{0DDE46C7-FCC9-429E-BDFD-D09800ADF3BF}" srcOrd="11" destOrd="0" presId="urn:microsoft.com/office/officeart/2005/8/layout/radial4"/>
    <dgm:cxn modelId="{15EEFF3F-6BD4-4D2B-8219-DC401AB262DB}" type="presParOf" srcId="{55AD5BF1-873F-41FC-B3CA-C5E66A0E0C47}" destId="{1CE1B0AF-6F5D-4BC7-B384-0BE38CA83E59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14757-D0A2-4845-95D2-2C7AA4F15C75}">
      <dsp:nvSpPr>
        <dsp:cNvPr id="0" name=""/>
        <dsp:cNvSpPr/>
      </dsp:nvSpPr>
      <dsp:spPr>
        <a:xfrm>
          <a:off x="2046588" y="604"/>
          <a:ext cx="2002822" cy="707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Establish Context Areas</a:t>
          </a:r>
        </a:p>
      </dsp:txBody>
      <dsp:txXfrm>
        <a:off x="2067307" y="21323"/>
        <a:ext cx="1961384" cy="665960"/>
      </dsp:txXfrm>
    </dsp:sp>
    <dsp:sp modelId="{7CEAE0A7-8238-4AC0-867D-3E333A48A58C}">
      <dsp:nvSpPr>
        <dsp:cNvPr id="0" name=""/>
        <dsp:cNvSpPr/>
      </dsp:nvSpPr>
      <dsp:spPr>
        <a:xfrm rot="5400000">
          <a:off x="2915362" y="725688"/>
          <a:ext cx="265274" cy="318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2952501" y="752215"/>
        <a:ext cx="190997" cy="185692"/>
      </dsp:txXfrm>
    </dsp:sp>
    <dsp:sp modelId="{910AC7A7-CA86-4613-ACEB-3F279FE3C8EC}">
      <dsp:nvSpPr>
        <dsp:cNvPr id="0" name=""/>
        <dsp:cNvSpPr/>
      </dsp:nvSpPr>
      <dsp:spPr>
        <a:xfrm>
          <a:off x="2046588" y="1061702"/>
          <a:ext cx="2002822" cy="707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Propose Districts within each Context</a:t>
          </a:r>
        </a:p>
      </dsp:txBody>
      <dsp:txXfrm>
        <a:off x="2067307" y="1082421"/>
        <a:ext cx="1961384" cy="665960"/>
      </dsp:txXfrm>
    </dsp:sp>
    <dsp:sp modelId="{F7E8B13F-FC68-4F5C-AD3A-AD94D169DDD3}">
      <dsp:nvSpPr>
        <dsp:cNvPr id="0" name=""/>
        <dsp:cNvSpPr/>
      </dsp:nvSpPr>
      <dsp:spPr>
        <a:xfrm rot="5400000">
          <a:off x="2915362" y="1786786"/>
          <a:ext cx="265274" cy="318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2952501" y="1813313"/>
        <a:ext cx="190997" cy="185692"/>
      </dsp:txXfrm>
    </dsp:sp>
    <dsp:sp modelId="{FCE072AA-7D0F-4198-B608-3405D1432F85}">
      <dsp:nvSpPr>
        <dsp:cNvPr id="0" name=""/>
        <dsp:cNvSpPr/>
      </dsp:nvSpPr>
      <dsp:spPr>
        <a:xfrm>
          <a:off x="2046588" y="2122800"/>
          <a:ext cx="2002822" cy="707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Create well-crafted purpose statements reflective of the Comp Plan</a:t>
          </a:r>
        </a:p>
      </dsp:txBody>
      <dsp:txXfrm>
        <a:off x="2067307" y="2143519"/>
        <a:ext cx="1961384" cy="665960"/>
      </dsp:txXfrm>
    </dsp:sp>
    <dsp:sp modelId="{5F1CAE3C-BD7F-464B-953B-64F39385D11C}">
      <dsp:nvSpPr>
        <dsp:cNvPr id="0" name=""/>
        <dsp:cNvSpPr/>
      </dsp:nvSpPr>
      <dsp:spPr>
        <a:xfrm rot="5400000">
          <a:off x="2915362" y="2847884"/>
          <a:ext cx="265274" cy="318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2952501" y="2874411"/>
        <a:ext cx="190997" cy="185692"/>
      </dsp:txXfrm>
    </dsp:sp>
    <dsp:sp modelId="{8D7AACCD-DE83-4DEB-979D-6A93A6B037D3}">
      <dsp:nvSpPr>
        <dsp:cNvPr id="0" name=""/>
        <dsp:cNvSpPr/>
      </dsp:nvSpPr>
      <dsp:spPr>
        <a:xfrm>
          <a:off x="2046588" y="3183898"/>
          <a:ext cx="2002822" cy="707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Establish Building Typologies that correspond with each District</a:t>
          </a:r>
        </a:p>
      </dsp:txBody>
      <dsp:txXfrm>
        <a:off x="2067307" y="3204617"/>
        <a:ext cx="1961384" cy="665960"/>
      </dsp:txXfrm>
    </dsp:sp>
    <dsp:sp modelId="{79C5CCBE-0DFF-4CCE-9DA8-F156CE3BE925}">
      <dsp:nvSpPr>
        <dsp:cNvPr id="0" name=""/>
        <dsp:cNvSpPr/>
      </dsp:nvSpPr>
      <dsp:spPr>
        <a:xfrm rot="5400000">
          <a:off x="2915362" y="3908982"/>
          <a:ext cx="265274" cy="318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5400000">
        <a:off x="2952501" y="3935509"/>
        <a:ext cx="190997" cy="185692"/>
      </dsp:txXfrm>
    </dsp:sp>
    <dsp:sp modelId="{5F30F089-CCA6-4AFB-A2E0-8BF8CEF64DC0}">
      <dsp:nvSpPr>
        <dsp:cNvPr id="0" name=""/>
        <dsp:cNvSpPr/>
      </dsp:nvSpPr>
      <dsp:spPr>
        <a:xfrm>
          <a:off x="2046588" y="4244996"/>
          <a:ext cx="2002822" cy="7073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Provide a Zoning Equivalency Table or establish Legacy Districts</a:t>
          </a:r>
        </a:p>
      </dsp:txBody>
      <dsp:txXfrm>
        <a:off x="2067307" y="4265715"/>
        <a:ext cx="1961384" cy="665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5C564-A4C9-48CA-9644-6C66EE6C166D}">
      <dsp:nvSpPr>
        <dsp:cNvPr id="0" name=""/>
        <dsp:cNvSpPr/>
      </dsp:nvSpPr>
      <dsp:spPr>
        <a:xfrm>
          <a:off x="808907" y="802267"/>
          <a:ext cx="591984" cy="591984"/>
        </a:xfrm>
        <a:prstGeom prst="ellipse">
          <a:avLst/>
        </a:prstGeom>
        <a:solidFill>
          <a:srgbClr val="90CAB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Zoning Districts Chapter Draft</a:t>
          </a:r>
        </a:p>
      </dsp:txBody>
      <dsp:txXfrm>
        <a:off x="895601" y="888961"/>
        <a:ext cx="418596" cy="418596"/>
      </dsp:txXfrm>
    </dsp:sp>
    <dsp:sp modelId="{5ED1A8B7-E657-412F-94C8-1D8A214A64BD}">
      <dsp:nvSpPr>
        <dsp:cNvPr id="0" name=""/>
        <dsp:cNvSpPr/>
      </dsp:nvSpPr>
      <dsp:spPr>
        <a:xfrm rot="10800000">
          <a:off x="207417" y="1013901"/>
          <a:ext cx="568407" cy="168715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1EA98-2216-4429-946B-22096A1D7E7A}">
      <dsp:nvSpPr>
        <dsp:cNvPr id="0" name=""/>
        <dsp:cNvSpPr/>
      </dsp:nvSpPr>
      <dsp:spPr>
        <a:xfrm>
          <a:off x="223" y="932504"/>
          <a:ext cx="414389" cy="331511"/>
        </a:xfrm>
        <a:prstGeom prst="roundRect">
          <a:avLst>
            <a:gd name="adj" fmla="val 10000"/>
          </a:avLst>
        </a:prstGeom>
        <a:solidFill>
          <a:srgbClr val="EF922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Current Zoning</a:t>
          </a:r>
        </a:p>
      </dsp:txBody>
      <dsp:txXfrm>
        <a:off x="9933" y="942214"/>
        <a:ext cx="394969" cy="312091"/>
      </dsp:txXfrm>
    </dsp:sp>
    <dsp:sp modelId="{E6A3A06F-187A-4FFA-AD49-E8034FA7F16C}">
      <dsp:nvSpPr>
        <dsp:cNvPr id="0" name=""/>
        <dsp:cNvSpPr/>
      </dsp:nvSpPr>
      <dsp:spPr>
        <a:xfrm rot="12960000">
          <a:off x="324543" y="653426"/>
          <a:ext cx="568407" cy="168715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FFF9C-A2DC-4111-AE72-08B291618387}">
      <dsp:nvSpPr>
        <dsp:cNvPr id="0" name=""/>
        <dsp:cNvSpPr/>
      </dsp:nvSpPr>
      <dsp:spPr>
        <a:xfrm>
          <a:off x="171627" y="404977"/>
          <a:ext cx="414389" cy="331511"/>
        </a:xfrm>
        <a:prstGeom prst="roundRect">
          <a:avLst>
            <a:gd name="adj" fmla="val 10000"/>
          </a:avLst>
        </a:prstGeom>
        <a:solidFill>
          <a:srgbClr val="A4214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Future Land Use</a:t>
          </a:r>
        </a:p>
      </dsp:txBody>
      <dsp:txXfrm>
        <a:off x="181337" y="414687"/>
        <a:ext cx="394969" cy="312091"/>
      </dsp:txXfrm>
    </dsp:sp>
    <dsp:sp modelId="{953B5DFA-3C7D-4586-AE9C-B275AAEFF1D2}">
      <dsp:nvSpPr>
        <dsp:cNvPr id="0" name=""/>
        <dsp:cNvSpPr/>
      </dsp:nvSpPr>
      <dsp:spPr>
        <a:xfrm rot="15120000">
          <a:off x="631182" y="430639"/>
          <a:ext cx="568407" cy="168715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59B59-11E9-4342-AC7A-E9646C368F3C}">
      <dsp:nvSpPr>
        <dsp:cNvPr id="0" name=""/>
        <dsp:cNvSpPr/>
      </dsp:nvSpPr>
      <dsp:spPr>
        <a:xfrm>
          <a:off x="620368" y="78947"/>
          <a:ext cx="414389" cy="331511"/>
        </a:xfrm>
        <a:prstGeom prst="roundRect">
          <a:avLst>
            <a:gd name="adj" fmla="val 10000"/>
          </a:avLst>
        </a:prstGeom>
        <a:solidFill>
          <a:srgbClr val="41675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Context Areas</a:t>
          </a:r>
        </a:p>
      </dsp:txBody>
      <dsp:txXfrm>
        <a:off x="630078" y="88657"/>
        <a:ext cx="394969" cy="312091"/>
      </dsp:txXfrm>
    </dsp:sp>
    <dsp:sp modelId="{B4C843F7-9DEB-4B0B-B200-06FB6C51D13D}">
      <dsp:nvSpPr>
        <dsp:cNvPr id="0" name=""/>
        <dsp:cNvSpPr/>
      </dsp:nvSpPr>
      <dsp:spPr>
        <a:xfrm rot="17280000">
          <a:off x="1010209" y="430639"/>
          <a:ext cx="568407" cy="16871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D88B05-CFF0-4F2C-8E18-D5CF86A107AF}">
      <dsp:nvSpPr>
        <dsp:cNvPr id="0" name=""/>
        <dsp:cNvSpPr/>
      </dsp:nvSpPr>
      <dsp:spPr>
        <a:xfrm>
          <a:off x="1175042" y="78947"/>
          <a:ext cx="414389" cy="3315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Zoning Districts</a:t>
          </a:r>
        </a:p>
      </dsp:txBody>
      <dsp:txXfrm>
        <a:off x="1184752" y="88657"/>
        <a:ext cx="394969" cy="312091"/>
      </dsp:txXfrm>
    </dsp:sp>
    <dsp:sp modelId="{BA6BF18A-13DA-4ECE-9634-98E3D1DADB0D}">
      <dsp:nvSpPr>
        <dsp:cNvPr id="0" name=""/>
        <dsp:cNvSpPr/>
      </dsp:nvSpPr>
      <dsp:spPr>
        <a:xfrm rot="19440000">
          <a:off x="1316848" y="653426"/>
          <a:ext cx="568407" cy="16871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067CA8-1FBE-499A-AEC1-7EB120B678BE}">
      <dsp:nvSpPr>
        <dsp:cNvPr id="0" name=""/>
        <dsp:cNvSpPr/>
      </dsp:nvSpPr>
      <dsp:spPr>
        <a:xfrm>
          <a:off x="1623783" y="404977"/>
          <a:ext cx="414389" cy="3315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Building Typologies</a:t>
          </a:r>
        </a:p>
      </dsp:txBody>
      <dsp:txXfrm>
        <a:off x="1633493" y="414687"/>
        <a:ext cx="394969" cy="312091"/>
      </dsp:txXfrm>
    </dsp:sp>
    <dsp:sp modelId="{0DDE46C7-FCC9-429E-BDFD-D09800ADF3BF}">
      <dsp:nvSpPr>
        <dsp:cNvPr id="0" name=""/>
        <dsp:cNvSpPr/>
      </dsp:nvSpPr>
      <dsp:spPr>
        <a:xfrm>
          <a:off x="1433974" y="1013901"/>
          <a:ext cx="568407" cy="16871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1B0AF-6F5D-4BC7-B384-0BE38CA83E59}">
      <dsp:nvSpPr>
        <dsp:cNvPr id="0" name=""/>
        <dsp:cNvSpPr/>
      </dsp:nvSpPr>
      <dsp:spPr>
        <a:xfrm>
          <a:off x="1795187" y="932504"/>
          <a:ext cx="414389" cy="3315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District Dimensional Standards </a:t>
          </a:r>
        </a:p>
      </dsp:txBody>
      <dsp:txXfrm>
        <a:off x="1804897" y="942214"/>
        <a:ext cx="394969" cy="3120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5C564-A4C9-48CA-9644-6C66EE6C166D}">
      <dsp:nvSpPr>
        <dsp:cNvPr id="0" name=""/>
        <dsp:cNvSpPr/>
      </dsp:nvSpPr>
      <dsp:spPr>
        <a:xfrm>
          <a:off x="2231469" y="2213151"/>
          <a:ext cx="1633061" cy="1633061"/>
        </a:xfrm>
        <a:prstGeom prst="ellipse">
          <a:avLst/>
        </a:prstGeom>
        <a:solidFill>
          <a:srgbClr val="90CAB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entury Gothic" panose="020B0502020202020204" pitchFamily="34" charset="0"/>
            </a:rPr>
            <a:t>Zoning Districts Chapter Draft</a:t>
          </a:r>
        </a:p>
      </dsp:txBody>
      <dsp:txXfrm>
        <a:off x="2470625" y="2452307"/>
        <a:ext cx="1154749" cy="1154749"/>
      </dsp:txXfrm>
    </dsp:sp>
    <dsp:sp modelId="{5ED1A8B7-E657-412F-94C8-1D8A214A64BD}">
      <dsp:nvSpPr>
        <dsp:cNvPr id="0" name=""/>
        <dsp:cNvSpPr/>
      </dsp:nvSpPr>
      <dsp:spPr>
        <a:xfrm rot="10800000">
          <a:off x="571571" y="2796970"/>
          <a:ext cx="1568603" cy="465422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1EA98-2216-4429-946B-22096A1D7E7A}">
      <dsp:nvSpPr>
        <dsp:cNvPr id="0" name=""/>
        <dsp:cNvSpPr/>
      </dsp:nvSpPr>
      <dsp:spPr>
        <a:xfrm>
          <a:off x="0" y="2572425"/>
          <a:ext cx="1143142" cy="914514"/>
        </a:xfrm>
        <a:prstGeom prst="roundRect">
          <a:avLst>
            <a:gd name="adj" fmla="val 10000"/>
          </a:avLst>
        </a:prstGeom>
        <a:solidFill>
          <a:srgbClr val="EF922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entury Gothic" panose="020B0502020202020204" pitchFamily="34" charset="0"/>
            </a:rPr>
            <a:t>Current Zoning</a:t>
          </a:r>
        </a:p>
      </dsp:txBody>
      <dsp:txXfrm>
        <a:off x="26785" y="2599210"/>
        <a:ext cx="1089572" cy="860944"/>
      </dsp:txXfrm>
    </dsp:sp>
    <dsp:sp modelId="{E6A3A06F-187A-4FFA-AD49-E8034FA7F16C}">
      <dsp:nvSpPr>
        <dsp:cNvPr id="0" name=""/>
        <dsp:cNvSpPr/>
      </dsp:nvSpPr>
      <dsp:spPr>
        <a:xfrm rot="12786102">
          <a:off x="674075" y="1818626"/>
          <a:ext cx="1746489" cy="465422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FFF9C-A2DC-4111-AE72-08B291618387}">
      <dsp:nvSpPr>
        <dsp:cNvPr id="0" name=""/>
        <dsp:cNvSpPr/>
      </dsp:nvSpPr>
      <dsp:spPr>
        <a:xfrm>
          <a:off x="244229" y="1117178"/>
          <a:ext cx="1143142" cy="914514"/>
        </a:xfrm>
        <a:prstGeom prst="roundRect">
          <a:avLst>
            <a:gd name="adj" fmla="val 10000"/>
          </a:avLst>
        </a:prstGeom>
        <a:solidFill>
          <a:srgbClr val="A4214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entury Gothic" panose="020B0502020202020204" pitchFamily="34" charset="0"/>
            </a:rPr>
            <a:t>Future Land Use</a:t>
          </a:r>
        </a:p>
      </dsp:txBody>
      <dsp:txXfrm>
        <a:off x="271014" y="1143963"/>
        <a:ext cx="1089572" cy="860944"/>
      </dsp:txXfrm>
    </dsp:sp>
    <dsp:sp modelId="{953B5DFA-3C7D-4586-AE9C-B275AAEFF1D2}">
      <dsp:nvSpPr>
        <dsp:cNvPr id="0" name=""/>
        <dsp:cNvSpPr/>
      </dsp:nvSpPr>
      <dsp:spPr>
        <a:xfrm rot="14826438">
          <a:off x="1551554" y="1199478"/>
          <a:ext cx="1643755" cy="465422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59B59-11E9-4342-AC7A-E9646C368F3C}">
      <dsp:nvSpPr>
        <dsp:cNvPr id="0" name=""/>
        <dsp:cNvSpPr/>
      </dsp:nvSpPr>
      <dsp:spPr>
        <a:xfrm>
          <a:off x="1482145" y="217790"/>
          <a:ext cx="1143142" cy="914514"/>
        </a:xfrm>
        <a:prstGeom prst="roundRect">
          <a:avLst>
            <a:gd name="adj" fmla="val 10000"/>
          </a:avLst>
        </a:prstGeom>
        <a:solidFill>
          <a:srgbClr val="41675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entury Gothic" panose="020B0502020202020204" pitchFamily="34" charset="0"/>
            </a:rPr>
            <a:t>Context Areas</a:t>
          </a:r>
        </a:p>
      </dsp:txBody>
      <dsp:txXfrm>
        <a:off x="1508930" y="244575"/>
        <a:ext cx="1089572" cy="860944"/>
      </dsp:txXfrm>
    </dsp:sp>
    <dsp:sp modelId="{B4C843F7-9DEB-4B0B-B200-06FB6C51D13D}">
      <dsp:nvSpPr>
        <dsp:cNvPr id="0" name=""/>
        <dsp:cNvSpPr/>
      </dsp:nvSpPr>
      <dsp:spPr>
        <a:xfrm rot="17573580">
          <a:off x="2900697" y="1199482"/>
          <a:ext cx="1643755" cy="4654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D88B05-CFF0-4F2C-8E18-D5CF86A107AF}">
      <dsp:nvSpPr>
        <dsp:cNvPr id="0" name=""/>
        <dsp:cNvSpPr/>
      </dsp:nvSpPr>
      <dsp:spPr>
        <a:xfrm>
          <a:off x="3470724" y="217795"/>
          <a:ext cx="1143142" cy="9145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entury Gothic" panose="020B0502020202020204" pitchFamily="34" charset="0"/>
            </a:rPr>
            <a:t>Zoning Districts</a:t>
          </a:r>
        </a:p>
      </dsp:txBody>
      <dsp:txXfrm>
        <a:off x="3497509" y="244580"/>
        <a:ext cx="1089572" cy="860944"/>
      </dsp:txXfrm>
    </dsp:sp>
    <dsp:sp modelId="{BA6BF18A-13DA-4ECE-9634-98E3D1DADB0D}">
      <dsp:nvSpPr>
        <dsp:cNvPr id="0" name=""/>
        <dsp:cNvSpPr/>
      </dsp:nvSpPr>
      <dsp:spPr>
        <a:xfrm rot="19613898">
          <a:off x="3675434" y="1818626"/>
          <a:ext cx="1746489" cy="4654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067CA8-1FBE-499A-AEC1-7EB120B678BE}">
      <dsp:nvSpPr>
        <dsp:cNvPr id="0" name=""/>
        <dsp:cNvSpPr/>
      </dsp:nvSpPr>
      <dsp:spPr>
        <a:xfrm>
          <a:off x="4708627" y="1117178"/>
          <a:ext cx="1143142" cy="9145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entury Gothic" panose="020B0502020202020204" pitchFamily="34" charset="0"/>
            </a:rPr>
            <a:t>Building Typologies</a:t>
          </a:r>
        </a:p>
      </dsp:txBody>
      <dsp:txXfrm>
        <a:off x="4735412" y="1143963"/>
        <a:ext cx="1089572" cy="860944"/>
      </dsp:txXfrm>
    </dsp:sp>
    <dsp:sp modelId="{0DDE46C7-FCC9-429E-BDFD-D09800ADF3BF}">
      <dsp:nvSpPr>
        <dsp:cNvPr id="0" name=""/>
        <dsp:cNvSpPr/>
      </dsp:nvSpPr>
      <dsp:spPr>
        <a:xfrm>
          <a:off x="3955825" y="2796970"/>
          <a:ext cx="1568603" cy="46542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1B0AF-6F5D-4BC7-B384-0BE38CA83E59}">
      <dsp:nvSpPr>
        <dsp:cNvPr id="0" name=""/>
        <dsp:cNvSpPr/>
      </dsp:nvSpPr>
      <dsp:spPr>
        <a:xfrm>
          <a:off x="4952857" y="2572425"/>
          <a:ext cx="1143142" cy="9145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entury Gothic" panose="020B0502020202020204" pitchFamily="34" charset="0"/>
            </a:rPr>
            <a:t>District Dimensional Standards </a:t>
          </a:r>
        </a:p>
      </dsp:txBody>
      <dsp:txXfrm>
        <a:off x="4979642" y="2599210"/>
        <a:ext cx="1089572" cy="860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D6B46-B3E8-4CCA-8A05-457B262AA0F9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96145-4018-4519-9862-5029405DA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09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49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058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9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33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36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14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95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75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63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29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29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6145-4018-4519-9862-5029405DAE1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63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59028"/>
            <a:ext cx="427990" cy="571500"/>
          </a:xfrm>
          <a:custGeom>
            <a:avLst/>
            <a:gdLst/>
            <a:ahLst/>
            <a:cxnLst/>
            <a:rect l="l" t="t" r="r" b="b"/>
            <a:pathLst>
              <a:path w="427990" h="571500">
                <a:moveTo>
                  <a:pt x="0" y="571500"/>
                </a:moveTo>
                <a:lnTo>
                  <a:pt x="427939" y="571500"/>
                </a:lnTo>
                <a:lnTo>
                  <a:pt x="427939" y="0"/>
                </a:lnTo>
                <a:lnTo>
                  <a:pt x="0" y="0"/>
                </a:lnTo>
                <a:lnTo>
                  <a:pt x="0" y="571500"/>
                </a:lnTo>
                <a:close/>
              </a:path>
            </a:pathLst>
          </a:custGeom>
          <a:solidFill>
            <a:srgbClr val="90CA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81540" y="6400800"/>
            <a:ext cx="1655145" cy="399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231135" y="6440352"/>
            <a:ext cx="1700783" cy="3232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732519" y="6479666"/>
            <a:ext cx="411480" cy="299720"/>
          </a:xfrm>
          <a:custGeom>
            <a:avLst/>
            <a:gdLst/>
            <a:ahLst/>
            <a:cxnLst/>
            <a:rect l="l" t="t" r="r" b="b"/>
            <a:pathLst>
              <a:path w="411479" h="299720">
                <a:moveTo>
                  <a:pt x="0" y="299466"/>
                </a:moveTo>
                <a:lnTo>
                  <a:pt x="411479" y="299466"/>
                </a:lnTo>
                <a:lnTo>
                  <a:pt x="411479" y="0"/>
                </a:lnTo>
                <a:lnTo>
                  <a:pt x="0" y="0"/>
                </a:lnTo>
                <a:lnTo>
                  <a:pt x="0" y="299466"/>
                </a:lnTo>
                <a:close/>
              </a:path>
            </a:pathLst>
          </a:custGeom>
          <a:solidFill>
            <a:srgbClr val="90CA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446328"/>
            <a:ext cx="82550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712467"/>
            <a:ext cx="8255000" cy="2219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19145" y="6456461"/>
            <a:ext cx="193675" cy="337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3332C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8.sv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226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0855" y="603504"/>
            <a:ext cx="4785359" cy="1463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00856" y="4038600"/>
            <a:ext cx="4785358" cy="167481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-5" dirty="0">
                <a:solidFill>
                  <a:srgbClr val="13332C"/>
                </a:solidFill>
                <a:latin typeface="Century Gothic"/>
                <a:cs typeface="Century Gothic"/>
              </a:rPr>
              <a:t>General Provisions Review &amp;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-5" dirty="0">
                <a:solidFill>
                  <a:srgbClr val="13332C"/>
                </a:solidFill>
                <a:latin typeface="Century Gothic"/>
                <a:cs typeface="Century Gothic"/>
              </a:rPr>
              <a:t>Zoning Preview</a:t>
            </a:r>
            <a:endParaRPr sz="36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60325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General Provisions 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05801" y="6456461"/>
            <a:ext cx="4070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1932F468-5669-103C-46C6-CF8677A01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814267"/>
              </p:ext>
            </p:extLst>
          </p:nvPr>
        </p:nvGraphicFramePr>
        <p:xfrm>
          <a:off x="444500" y="1143000"/>
          <a:ext cx="8343900" cy="5184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975">
                  <a:extLst>
                    <a:ext uri="{9D8B030D-6E8A-4147-A177-3AD203B41FA5}">
                      <a16:colId xmlns:a16="http://schemas.microsoft.com/office/drawing/2014/main" val="3364870380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713109274"/>
                    </a:ext>
                  </a:extLst>
                </a:gridCol>
                <a:gridCol w="4171950">
                  <a:extLst>
                    <a:ext uri="{9D8B030D-6E8A-4147-A177-3AD203B41FA5}">
                      <a16:colId xmlns:a16="http://schemas.microsoft.com/office/drawing/2014/main" val="2677402263"/>
                    </a:ext>
                  </a:extLst>
                </a:gridCol>
              </a:tblGrid>
              <a:tr h="55199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Chapter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Section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Notes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3155016653"/>
                  </a:ext>
                </a:extLst>
              </a:tr>
              <a:tr h="319806">
                <a:tc rowSpan="9"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24.01 – General Provisions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24.01.010 – Title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Establishes how the UDC is referred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3099228641"/>
                  </a:ext>
                </a:extLst>
              </a:tr>
              <a:tr h="3198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24.01.020 – Purpose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Provides the UDC’s intent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2454804602"/>
                  </a:ext>
                </a:extLst>
              </a:tr>
              <a:tr h="3198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24.01.030 – Authority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Highlights the State Statutes that establishes the UDC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2643625011"/>
                  </a:ext>
                </a:extLst>
              </a:tr>
              <a:tr h="31980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24.01.040 – Applicability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A brief overview of where and how the UDC applies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1879741583"/>
                  </a:ext>
                </a:extLst>
              </a:tr>
              <a:tr h="4383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24.01.050 – Relationship to Other State, Federal, and Local Provisions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Clarifies which regulations control if there is conflict with the UDC and other regulations 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1359740248"/>
                  </a:ext>
                </a:extLst>
              </a:tr>
              <a:tr h="4383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24.01.060 – Private Restrictions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States the UDC does not interfere with private restrictions 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1484435914"/>
                  </a:ext>
                </a:extLst>
              </a:tr>
              <a:tr h="4383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24.01.070 – Severability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Disclaimer stating that if one part of the UDC is deemed legally invalid, that the entire UDC is not legally invalid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1768352426"/>
                  </a:ext>
                </a:extLst>
              </a:tr>
              <a:tr h="4383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24.01.080 – Repeal of Existing Ordinances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States the existing ordinances are to be repealed upon establishment of the UDC effective date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2664729534"/>
                  </a:ext>
                </a:extLst>
              </a:tr>
              <a:tr h="4383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24.01.090 – Effective Date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Establishes the date when UDC regulations apply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233414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56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226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0855" y="603504"/>
            <a:ext cx="4785359" cy="1463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00856" y="4038600"/>
            <a:ext cx="534314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-5" dirty="0">
                <a:solidFill>
                  <a:srgbClr val="13332C"/>
                </a:solidFill>
                <a:latin typeface="Century Gothic"/>
                <a:cs typeface="Century Gothic"/>
              </a:rPr>
              <a:t>Questions about General Provisions?</a:t>
            </a:r>
            <a:endParaRPr sz="36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72476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000625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Road Map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295400"/>
            <a:ext cx="7723505" cy="420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Zoning Types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Current Zoning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Future Land Use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Context Areas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Where We’re Headed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497729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000625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Zoning Types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444500" y="1295400"/>
            <a:ext cx="7723505" cy="2675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Conventional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Form-Based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Composite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b="1" dirty="0">
              <a:solidFill>
                <a:srgbClr val="F69F3E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69F3E"/>
                </a:solidFill>
                <a:latin typeface="Century Gothic"/>
                <a:cs typeface="Century Gothic"/>
              </a:rPr>
              <a:t>Hybrid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5753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Conventional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E30D19A9-A67D-946B-3F85-93EC6B2B51C1}"/>
              </a:ext>
            </a:extLst>
          </p:cNvPr>
          <p:cNvSpPr txBox="1"/>
          <p:nvPr/>
        </p:nvSpPr>
        <p:spPr>
          <a:xfrm>
            <a:off x="710247" y="1691345"/>
            <a:ext cx="7723505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Regulates development by separating different land uses and concentrating similar land uses into distinct areas or zones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Each zone has its own height, setback, parking, landscaping, and building volume restrictions that vary with intensity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Residential districts are usually located away from other intensified zoning districts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Development standards tend to be sparse because of the emphasis on use classification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5753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Conventional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967B5-C434-5E45-B897-C8822C5AD57D}"/>
              </a:ext>
            </a:extLst>
          </p:cNvPr>
          <p:cNvSpPr txBox="1">
            <a:spLocks/>
          </p:cNvSpPr>
          <p:nvPr/>
        </p:nvSpPr>
        <p:spPr>
          <a:xfrm>
            <a:off x="444500" y="1263872"/>
            <a:ext cx="233172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Advantages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D1BBBCA-795F-89B3-519B-1E8163CDC88D}"/>
              </a:ext>
            </a:extLst>
          </p:cNvPr>
          <p:cNvSpPr txBox="1">
            <a:spLocks/>
          </p:cNvSpPr>
          <p:nvPr/>
        </p:nvSpPr>
        <p:spPr>
          <a:xfrm>
            <a:off x="5334000" y="1263872"/>
            <a:ext cx="292608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Disadvantages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CD38299-5D46-14C2-274B-B697A4266C5F}"/>
              </a:ext>
            </a:extLst>
          </p:cNvPr>
          <p:cNvSpPr txBox="1">
            <a:spLocks/>
          </p:cNvSpPr>
          <p:nvPr/>
        </p:nvSpPr>
        <p:spPr>
          <a:xfrm>
            <a:off x="431180" y="1773139"/>
            <a:ext cx="3785840" cy="4038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Familiarity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Effective at controlling development scale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Protects low-intensity uses from more intensive uses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Good for auto-centric communities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D77467-B2E5-4104-54B2-4E0CCA342AF7}"/>
              </a:ext>
            </a:extLst>
          </p:cNvPr>
          <p:cNvSpPr txBox="1">
            <a:spLocks/>
          </p:cNvSpPr>
          <p:nvPr/>
        </p:nvSpPr>
        <p:spPr>
          <a:xfrm>
            <a:off x="5334000" y="1773139"/>
            <a:ext cx="3455020" cy="455146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Not much emphasis on development design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Segregates uses (exclusionary)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Outdated dimensional and development regulations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Not much ability for unique or mixed-use development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Unpredictable </a:t>
            </a:r>
          </a:p>
        </p:txBody>
      </p:sp>
    </p:spTree>
    <p:extLst>
      <p:ext uri="{BB962C8B-B14F-4D97-AF65-F5344CB8AC3E}">
        <p14:creationId xmlns:p14="http://schemas.microsoft.com/office/powerpoint/2010/main" val="23364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5753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Form-Based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05B30E2A-630A-5D48-66D2-10F4842BD7E4}"/>
              </a:ext>
            </a:extLst>
          </p:cNvPr>
          <p:cNvSpPr txBox="1"/>
          <p:nvPr/>
        </p:nvSpPr>
        <p:spPr>
          <a:xfrm>
            <a:off x="710247" y="1013150"/>
            <a:ext cx="7723505" cy="5039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Regulates development by focusing on the scale, design, and placement of buildings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Particular attention is given to development’s relationship with the street and other public spaces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Belief that the look and arrangement of buildings better define a community’s character than the actual uses that take place within those buildings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Typically includes a regulating plan that establishes the boundaries where Form-Based Zoning applies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Good approach if the goal is to increase site attractiveness, maintain community character, maximize use diversity, and promote walkable/pedestrian-friendly style developments </a:t>
            </a:r>
          </a:p>
        </p:txBody>
      </p:sp>
    </p:spTree>
    <p:extLst>
      <p:ext uri="{BB962C8B-B14F-4D97-AF65-F5344CB8AC3E}">
        <p14:creationId xmlns:p14="http://schemas.microsoft.com/office/powerpoint/2010/main" val="2700461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5753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Form-Based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967B5-C434-5E45-B897-C8822C5AD57D}"/>
              </a:ext>
            </a:extLst>
          </p:cNvPr>
          <p:cNvSpPr txBox="1">
            <a:spLocks/>
          </p:cNvSpPr>
          <p:nvPr/>
        </p:nvSpPr>
        <p:spPr>
          <a:xfrm>
            <a:off x="444500" y="1340072"/>
            <a:ext cx="233172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Advantage(s)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D1BBBCA-795F-89B3-519B-1E8163CDC88D}"/>
              </a:ext>
            </a:extLst>
          </p:cNvPr>
          <p:cNvSpPr txBox="1">
            <a:spLocks/>
          </p:cNvSpPr>
          <p:nvPr/>
        </p:nvSpPr>
        <p:spPr>
          <a:xfrm>
            <a:off x="5334000" y="1340072"/>
            <a:ext cx="292608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Disadvantage(s)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CD38299-5D46-14C2-274B-B697A4266C5F}"/>
              </a:ext>
            </a:extLst>
          </p:cNvPr>
          <p:cNvSpPr txBox="1">
            <a:spLocks/>
          </p:cNvSpPr>
          <p:nvPr/>
        </p:nvSpPr>
        <p:spPr>
          <a:xfrm>
            <a:off x="475433" y="1842718"/>
            <a:ext cx="3772520" cy="4038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Addresses site design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Outcome specific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More use allowances = more landowner flexibility 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Good for dense or walkable areas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Community compatibility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D77467-B2E5-4104-54B2-4E0CCA342AF7}"/>
              </a:ext>
            </a:extLst>
          </p:cNvPr>
          <p:cNvSpPr txBox="1">
            <a:spLocks/>
          </p:cNvSpPr>
          <p:nvPr/>
        </p:nvSpPr>
        <p:spPr>
          <a:xfrm>
            <a:off x="5334000" y="1849339"/>
            <a:ext cx="3455020" cy="455146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Not much familiarity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Complicated and layered regulations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Limited scope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Not too popular with developers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Less public input</a:t>
            </a:r>
          </a:p>
        </p:txBody>
      </p:sp>
    </p:spTree>
    <p:extLst>
      <p:ext uri="{BB962C8B-B14F-4D97-AF65-F5344CB8AC3E}">
        <p14:creationId xmlns:p14="http://schemas.microsoft.com/office/powerpoint/2010/main" val="2521367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5753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Composite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E30D19A9-A67D-946B-3F85-93EC6B2B51C1}"/>
              </a:ext>
            </a:extLst>
          </p:cNvPr>
          <p:cNvSpPr txBox="1"/>
          <p:nvPr/>
        </p:nvSpPr>
        <p:spPr>
          <a:xfrm>
            <a:off x="710247" y="1783678"/>
            <a:ext cx="7723505" cy="3290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A customizable approach that utilizes three development components – use, form, and site - to create a variety of zoning districts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/>
                <a:cs typeface="Century Gothic"/>
              </a:rPr>
              <a:t>Use – establishes the types of land uses (residential, commercial, industrial, etc.) permitted within a zoning district and relates them to form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/>
                <a:cs typeface="Century Gothic"/>
              </a:rPr>
              <a:t>Form – height limits, entryway typologies, façade design standards, etc. classified to the permitted use.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/>
                <a:cs typeface="Century Gothic"/>
              </a:rPr>
              <a:t>Site –  The arrangement of the site, building location, landscaping, parking, and accessibility are addressed after use and form are established</a:t>
            </a:r>
          </a:p>
        </p:txBody>
      </p:sp>
    </p:spTree>
    <p:extLst>
      <p:ext uri="{BB962C8B-B14F-4D97-AF65-F5344CB8AC3E}">
        <p14:creationId xmlns:p14="http://schemas.microsoft.com/office/powerpoint/2010/main" val="3936242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55753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Composite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967B5-C434-5E45-B897-C8822C5AD57D}"/>
              </a:ext>
            </a:extLst>
          </p:cNvPr>
          <p:cNvSpPr txBox="1">
            <a:spLocks/>
          </p:cNvSpPr>
          <p:nvPr/>
        </p:nvSpPr>
        <p:spPr>
          <a:xfrm>
            <a:off x="444500" y="1340072"/>
            <a:ext cx="233172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Advantages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D1BBBCA-795F-89B3-519B-1E8163CDC88D}"/>
              </a:ext>
            </a:extLst>
          </p:cNvPr>
          <p:cNvSpPr txBox="1">
            <a:spLocks/>
          </p:cNvSpPr>
          <p:nvPr/>
        </p:nvSpPr>
        <p:spPr>
          <a:xfrm>
            <a:off x="5334000" y="1340072"/>
            <a:ext cx="292608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Disadvantages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CD38299-5D46-14C2-274B-B697A4266C5F}"/>
              </a:ext>
            </a:extLst>
          </p:cNvPr>
          <p:cNvSpPr txBox="1">
            <a:spLocks/>
          </p:cNvSpPr>
          <p:nvPr/>
        </p:nvSpPr>
        <p:spPr>
          <a:xfrm>
            <a:off x="444500" y="1849339"/>
            <a:ext cx="3772520" cy="4038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Addresses site design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More flexibility 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Customizable menu and limitless options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Context sensitive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Land use mix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Reduction in zoning districts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D77467-B2E5-4104-54B2-4E0CCA342AF7}"/>
              </a:ext>
            </a:extLst>
          </p:cNvPr>
          <p:cNvSpPr txBox="1">
            <a:spLocks/>
          </p:cNvSpPr>
          <p:nvPr/>
        </p:nvSpPr>
        <p:spPr>
          <a:xfrm>
            <a:off x="5334000" y="1849339"/>
            <a:ext cx="3455020" cy="455146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Not much familiarity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Complicated and layered regulations</a:t>
            </a:r>
          </a:p>
        </p:txBody>
      </p:sp>
    </p:spTree>
    <p:extLst>
      <p:ext uri="{BB962C8B-B14F-4D97-AF65-F5344CB8AC3E}">
        <p14:creationId xmlns:p14="http://schemas.microsoft.com/office/powerpoint/2010/main" val="3208217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64135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Hybrid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E30D19A9-A67D-946B-3F85-93EC6B2B51C1}"/>
              </a:ext>
            </a:extLst>
          </p:cNvPr>
          <p:cNvSpPr txBox="1"/>
          <p:nvPr/>
        </p:nvSpPr>
        <p:spPr>
          <a:xfrm>
            <a:off x="710247" y="1858057"/>
            <a:ext cx="7723505" cy="31418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Incorporates the best practices from the various zoning approaches – conventional, form-based, performance-based, composite - to create appropriate zoning regulations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Typically, hybrid zoning has a base layer like a conventional zoning approach with additional regulations noticed in form-based and performance-based zoning codes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It’s a context-sensitive approach that requires different regulations for certain areas within a city </a:t>
            </a:r>
          </a:p>
        </p:txBody>
      </p:sp>
    </p:spTree>
    <p:extLst>
      <p:ext uri="{BB962C8B-B14F-4D97-AF65-F5344CB8AC3E}">
        <p14:creationId xmlns:p14="http://schemas.microsoft.com/office/powerpoint/2010/main" val="535832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61849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Hybrid Zoning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967B5-C434-5E45-B897-C8822C5AD57D}"/>
              </a:ext>
            </a:extLst>
          </p:cNvPr>
          <p:cNvSpPr txBox="1">
            <a:spLocks/>
          </p:cNvSpPr>
          <p:nvPr/>
        </p:nvSpPr>
        <p:spPr>
          <a:xfrm>
            <a:off x="444500" y="1492472"/>
            <a:ext cx="233172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Advantages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D1BBBCA-795F-89B3-519B-1E8163CDC88D}"/>
              </a:ext>
            </a:extLst>
          </p:cNvPr>
          <p:cNvSpPr txBox="1">
            <a:spLocks/>
          </p:cNvSpPr>
          <p:nvPr/>
        </p:nvSpPr>
        <p:spPr>
          <a:xfrm>
            <a:off x="5334000" y="1492472"/>
            <a:ext cx="2926080" cy="73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Disadvantages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CD38299-5D46-14C2-274B-B697A4266C5F}"/>
              </a:ext>
            </a:extLst>
          </p:cNvPr>
          <p:cNvSpPr txBox="1">
            <a:spLocks/>
          </p:cNvSpPr>
          <p:nvPr/>
        </p:nvSpPr>
        <p:spPr>
          <a:xfrm>
            <a:off x="444500" y="2001739"/>
            <a:ext cx="3772520" cy="4038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Innovative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Comprehensive 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Effective balance of flexibility and certainty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Customizable menu 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Mix of conventional and modern techniques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D77467-B2E5-4104-54B2-4E0CCA342AF7}"/>
              </a:ext>
            </a:extLst>
          </p:cNvPr>
          <p:cNvSpPr txBox="1">
            <a:spLocks/>
          </p:cNvSpPr>
          <p:nvPr/>
        </p:nvSpPr>
        <p:spPr>
          <a:xfrm>
            <a:off x="5334000" y="2001739"/>
            <a:ext cx="3455020" cy="455146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Not much familiarity</a:t>
            </a: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US" sz="2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Complicated and layered regulations</a:t>
            </a: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endParaRPr lang="en-US" sz="2000" kern="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040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8268320" cy="111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Areas of consideration for specific zoning approaches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66621BBE-3BAE-B695-4EFB-C99E6E0DB5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619"/>
              </p:ext>
            </p:extLst>
          </p:nvPr>
        </p:nvGraphicFramePr>
        <p:xfrm>
          <a:off x="444500" y="1845205"/>
          <a:ext cx="8343900" cy="3644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975">
                  <a:extLst>
                    <a:ext uri="{9D8B030D-6E8A-4147-A177-3AD203B41FA5}">
                      <a16:colId xmlns:a16="http://schemas.microsoft.com/office/drawing/2014/main" val="3364870380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713109274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677402263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463631691"/>
                    </a:ext>
                  </a:extLst>
                </a:gridCol>
              </a:tblGrid>
              <a:tr h="551994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Zoning Type →</a:t>
                      </a:r>
                    </a:p>
                    <a:p>
                      <a:pPr algn="ctr"/>
                      <a:r>
                        <a:rPr lang="en-US" sz="1500" dirty="0"/>
                        <a:t>Area ↓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Conventional 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Form-Based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Composite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3155016653"/>
                  </a:ext>
                </a:extLst>
              </a:tr>
              <a:tr h="319806">
                <a:tc>
                  <a:txBody>
                    <a:bodyPr/>
                    <a:lstStyle/>
                    <a:p>
                      <a:r>
                        <a:rPr lang="en-US" sz="1500" dirty="0"/>
                        <a:t>Downtown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○○○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●●●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●○○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3099228641"/>
                  </a:ext>
                </a:extLst>
              </a:tr>
              <a:tr h="3198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Lake Area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●○○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●●●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●●○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2454804602"/>
                  </a:ext>
                </a:extLst>
              </a:tr>
              <a:tr h="3198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Corridors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●●○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●●○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●●○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2643625011"/>
                  </a:ext>
                </a:extLst>
              </a:tr>
              <a:tr h="3198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Rural Edmond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●●○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○○○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●○○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1879741583"/>
                  </a:ext>
                </a:extLst>
              </a:tr>
              <a:tr h="7885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Suburban (established) Edmond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●●●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○○○</a:t>
                      </a:r>
                    </a:p>
                  </a:txBody>
                  <a:tcPr marL="78856" marR="78856" marT="39428" marB="3942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●●○</a:t>
                      </a:r>
                    </a:p>
                  </a:txBody>
                  <a:tcPr marL="78856" marR="78856" marT="39428" marB="39428" anchor="ctr"/>
                </a:tc>
                <a:extLst>
                  <a:ext uri="{0D108BD9-81ED-4DB2-BD59-A6C34878D82A}">
                    <a16:rowId xmlns:a16="http://schemas.microsoft.com/office/drawing/2014/main" val="1359740248"/>
                  </a:ext>
                </a:extLst>
              </a:tr>
              <a:tr h="10251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Key</a:t>
                      </a:r>
                    </a:p>
                  </a:txBody>
                  <a:tcPr marL="78856" marR="78856" marT="39428" marB="39428" anchor="ctr"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○○○ = Not Appropriate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●○○ = Somewhat Appropriate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●●○ = Appropriate</a:t>
                      </a:r>
                    </a:p>
                    <a:p>
                      <a:pPr algn="l"/>
                      <a:r>
                        <a:rPr lang="en-US" sz="1500" dirty="0"/>
                        <a:t>●●● = Most Appropriate</a:t>
                      </a:r>
                    </a:p>
                  </a:txBody>
                  <a:tcPr marL="89929" marR="89929" marT="44964" marB="44964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989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544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60325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Current Zoning Approach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05801" y="6456461"/>
            <a:ext cx="4070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E30D19A9-A67D-946B-3F85-93EC6B2B51C1}"/>
              </a:ext>
            </a:extLst>
          </p:cNvPr>
          <p:cNvSpPr txBox="1"/>
          <p:nvPr/>
        </p:nvSpPr>
        <p:spPr>
          <a:xfrm>
            <a:off x="710247" y="1691345"/>
            <a:ext cx="7723505" cy="414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Conventional zoning with districts focused on regulating uses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Not much consideration for context-sensitive zoning regulations aside from overlay treatment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Creates segregated land use pattern where the car is the primary mode of transportation 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Protects agricultural and residential property rights effectively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Not much opportunity to integrate housing variety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Minimal distinctions between zoning district purposes</a:t>
            </a:r>
          </a:p>
        </p:txBody>
      </p:sp>
    </p:spTree>
    <p:extLst>
      <p:ext uri="{BB962C8B-B14F-4D97-AF65-F5344CB8AC3E}">
        <p14:creationId xmlns:p14="http://schemas.microsoft.com/office/powerpoint/2010/main" val="4066226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60325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Current Zoning Approach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05801" y="6456461"/>
            <a:ext cx="4070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E30D19A9-A67D-946B-3F85-93EC6B2B51C1}"/>
              </a:ext>
            </a:extLst>
          </p:cNvPr>
          <p:cNvSpPr txBox="1"/>
          <p:nvPr/>
        </p:nvSpPr>
        <p:spPr>
          <a:xfrm>
            <a:off x="710247" y="1691345"/>
            <a:ext cx="7723505" cy="3526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Century Gothic" panose="020B0502020202020204" pitchFamily="34" charset="0"/>
              <a:buChar char="►"/>
            </a:pPr>
            <a:r>
              <a:rPr lang="en-US" sz="2000" dirty="0">
                <a:latin typeface="Century Gothic"/>
                <a:cs typeface="Century Gothic"/>
              </a:rPr>
              <a:t>Conventional, use-based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Context-sensitivity via overlays ◄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Century Gothic" panose="020B0502020202020204" pitchFamily="34" charset="0"/>
              <a:buChar char="►"/>
            </a:pPr>
            <a:r>
              <a:rPr lang="en-US" sz="2000" dirty="0">
                <a:latin typeface="Century Gothic"/>
                <a:cs typeface="Century Gothic"/>
              </a:rPr>
              <a:t>Autocentric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Protects property rights ◄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Century Gothic" panose="020B0502020202020204" pitchFamily="34" charset="0"/>
              <a:buChar char="►"/>
            </a:pPr>
            <a:r>
              <a:rPr lang="en-US" sz="2000" dirty="0">
                <a:latin typeface="Century Gothic"/>
                <a:cs typeface="Century Gothic"/>
              </a:rPr>
              <a:t>Limits housing variety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Redundance in district purposes ◄</a:t>
            </a:r>
          </a:p>
        </p:txBody>
      </p:sp>
    </p:spTree>
    <p:extLst>
      <p:ext uri="{BB962C8B-B14F-4D97-AF65-F5344CB8AC3E}">
        <p14:creationId xmlns:p14="http://schemas.microsoft.com/office/powerpoint/2010/main" val="2738270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8268320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Future Land Use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B166F-AE43-496D-7E37-2643ACD83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7" t="2095" r="3333" b="499"/>
          <a:stretch/>
        </p:blipFill>
        <p:spPr>
          <a:xfrm>
            <a:off x="94629" y="1056607"/>
            <a:ext cx="8968062" cy="47987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6369DE-C9BC-28C3-8933-4B8EDF110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79257"/>
            <a:ext cx="9144000" cy="97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44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8268320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Context Areas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B166F-AE43-496D-7E37-2643ACD83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7" t="2095" r="3333" b="499"/>
          <a:stretch/>
        </p:blipFill>
        <p:spPr>
          <a:xfrm>
            <a:off x="94629" y="1056607"/>
            <a:ext cx="8968062" cy="479870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AD3229D-9EB4-3ACA-8C3C-7D61E3FC40A8}"/>
              </a:ext>
            </a:extLst>
          </p:cNvPr>
          <p:cNvSpPr/>
          <p:nvPr/>
        </p:nvSpPr>
        <p:spPr>
          <a:xfrm>
            <a:off x="2133600" y="3505200"/>
            <a:ext cx="1447800" cy="12192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7C0FA9E-C78B-95B8-B335-DA11A468F5B2}"/>
              </a:ext>
            </a:extLst>
          </p:cNvPr>
          <p:cNvSpPr/>
          <p:nvPr/>
        </p:nvSpPr>
        <p:spPr>
          <a:xfrm>
            <a:off x="5486400" y="3657600"/>
            <a:ext cx="685800" cy="6096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4B1CA5E-0AF0-CCD5-DBD0-86A7A1561E19}"/>
              </a:ext>
            </a:extLst>
          </p:cNvPr>
          <p:cNvSpPr/>
          <p:nvPr/>
        </p:nvSpPr>
        <p:spPr>
          <a:xfrm>
            <a:off x="7008222" y="4419600"/>
            <a:ext cx="992777" cy="9144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18BDAE-96D1-1E1A-BCCD-4A303EE814F9}"/>
              </a:ext>
            </a:extLst>
          </p:cNvPr>
          <p:cNvSpPr/>
          <p:nvPr/>
        </p:nvSpPr>
        <p:spPr>
          <a:xfrm rot="270038">
            <a:off x="4220463" y="1859872"/>
            <a:ext cx="533703" cy="396471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C8F3547-0130-9DE5-FD2F-BC1073E0DE3A}"/>
              </a:ext>
            </a:extLst>
          </p:cNvPr>
          <p:cNvSpPr/>
          <p:nvPr/>
        </p:nvSpPr>
        <p:spPr>
          <a:xfrm rot="1162811">
            <a:off x="2422727" y="4592067"/>
            <a:ext cx="294282" cy="101509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92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8268320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Downtown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B166F-AE43-496D-7E37-2643ACD83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7" t="39423" r="57361" b="499"/>
          <a:stretch/>
        </p:blipFill>
        <p:spPr>
          <a:xfrm>
            <a:off x="5029200" y="86187"/>
            <a:ext cx="3867771" cy="295970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AD3229D-9EB4-3ACA-8C3C-7D61E3FC40A8}"/>
              </a:ext>
            </a:extLst>
          </p:cNvPr>
          <p:cNvSpPr/>
          <p:nvPr/>
        </p:nvSpPr>
        <p:spPr>
          <a:xfrm>
            <a:off x="7068171" y="695787"/>
            <a:ext cx="1447800" cy="12192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9F2F34C-5347-B9F8-45D4-1D024DE2B670}"/>
              </a:ext>
            </a:extLst>
          </p:cNvPr>
          <p:cNvSpPr txBox="1"/>
          <p:nvPr/>
        </p:nvSpPr>
        <p:spPr>
          <a:xfrm>
            <a:off x="420551" y="1719094"/>
            <a:ext cx="4387851" cy="4116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should our boundaries be?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types of design elements do we want to regulate?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types of buildings/ developments do we want to see?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How tall do we want to go?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kinds of building materials do we need to encourage or prevent? 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3905C86-B4AB-F9D1-4C2F-0CA5F4B09758}"/>
              </a:ext>
            </a:extLst>
          </p:cNvPr>
          <p:cNvSpPr txBox="1">
            <a:spLocks/>
          </p:cNvSpPr>
          <p:nvPr/>
        </p:nvSpPr>
        <p:spPr>
          <a:xfrm>
            <a:off x="308353" y="1135365"/>
            <a:ext cx="3746500" cy="47072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Brainstorming Questions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BE3D735-14F3-6F8F-FB02-628BA18F017E}"/>
              </a:ext>
            </a:extLst>
          </p:cNvPr>
          <p:cNvSpPr txBox="1">
            <a:spLocks/>
          </p:cNvSpPr>
          <p:nvPr/>
        </p:nvSpPr>
        <p:spPr>
          <a:xfrm>
            <a:off x="5029200" y="3295355"/>
            <a:ext cx="4209271" cy="743246"/>
          </a:xfrm>
          <a:prstGeom prst="rect">
            <a:avLst/>
          </a:prstGeom>
        </p:spPr>
        <p:txBody>
          <a:bodyPr wrap="square" lIns="0" tIns="0" rIns="0" bIns="0">
            <a:normAutofit fontScale="97500"/>
          </a:bodyPr>
          <a:lstStyle>
            <a:lvl1pPr>
              <a:defRPr sz="3600" b="1" i="0">
                <a:solidFill>
                  <a:srgbClr val="13332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2400" kern="0" dirty="0">
                <a:solidFill>
                  <a:srgbClr val="EF922A"/>
                </a:solidFill>
              </a:rPr>
              <a:t>Downtown Highlights (Master Plan &amp; Comp Plan)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394CA20-C170-DB08-8EBB-41AE2405337B}"/>
              </a:ext>
            </a:extLst>
          </p:cNvPr>
          <p:cNvSpPr txBox="1">
            <a:spLocks/>
          </p:cNvSpPr>
          <p:nvPr/>
        </p:nvSpPr>
        <p:spPr>
          <a:xfrm>
            <a:off x="4971740" y="4057676"/>
            <a:ext cx="4209271" cy="245594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Vibrancy required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Walkable area to live-work-play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Pedestrian-scaled development 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Encourage multi-story mixed-use development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Promote small-scaled public spaces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Preserve form 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Right-size parking 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Development flexibility needed</a:t>
            </a:r>
          </a:p>
          <a:p>
            <a:r>
              <a:rPr lang="en-US" sz="1600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Clear processes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F8674B-BE86-78B5-5F2B-04C621F480E1}"/>
              </a:ext>
            </a:extLst>
          </p:cNvPr>
          <p:cNvCxnSpPr>
            <a:cxnSpLocks/>
          </p:cNvCxnSpPr>
          <p:nvPr/>
        </p:nvCxnSpPr>
        <p:spPr>
          <a:xfrm flipH="1">
            <a:off x="4828423" y="3200400"/>
            <a:ext cx="4315577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94E7D6C-ACA8-1265-3BFA-F799655FA01E}"/>
              </a:ext>
            </a:extLst>
          </p:cNvPr>
          <p:cNvCxnSpPr>
            <a:cxnSpLocks/>
          </p:cNvCxnSpPr>
          <p:nvPr/>
        </p:nvCxnSpPr>
        <p:spPr>
          <a:xfrm>
            <a:off x="4828423" y="3200400"/>
            <a:ext cx="0" cy="365760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815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8268320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Lake Area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9F2F34C-5347-B9F8-45D4-1D024DE2B670}"/>
              </a:ext>
            </a:extLst>
          </p:cNvPr>
          <p:cNvSpPr txBox="1"/>
          <p:nvPr/>
        </p:nvSpPr>
        <p:spPr>
          <a:xfrm>
            <a:off x="420551" y="1719094"/>
            <a:ext cx="4387851" cy="4116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types of design elements do we want to regulate?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types of development do we want to see?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How tall do we want to go?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kinds of residential units should be allowed?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infrastructure items should be required for development?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3905C86-B4AB-F9D1-4C2F-0CA5F4B09758}"/>
              </a:ext>
            </a:extLst>
          </p:cNvPr>
          <p:cNvSpPr txBox="1">
            <a:spLocks/>
          </p:cNvSpPr>
          <p:nvPr/>
        </p:nvSpPr>
        <p:spPr>
          <a:xfrm>
            <a:off x="308353" y="1135365"/>
            <a:ext cx="3746500" cy="47072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Brainstorming Questions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6C3AF2-A4D1-2C39-CCEB-500F2446E9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65" t="16714" r="3333" b="9534"/>
          <a:stretch/>
        </p:blipFill>
        <p:spPr>
          <a:xfrm>
            <a:off x="4934729" y="24646"/>
            <a:ext cx="4153791" cy="3633389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6DF9F9C-AD2A-4E19-5AF9-7C8C89EDDFB1}"/>
              </a:ext>
            </a:extLst>
          </p:cNvPr>
          <p:cNvSpPr/>
          <p:nvPr/>
        </p:nvSpPr>
        <p:spPr>
          <a:xfrm>
            <a:off x="5512230" y="1863639"/>
            <a:ext cx="685800" cy="6096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5F29E04-782B-3819-AC63-486F8E61D8D3}"/>
              </a:ext>
            </a:extLst>
          </p:cNvPr>
          <p:cNvSpPr/>
          <p:nvPr/>
        </p:nvSpPr>
        <p:spPr>
          <a:xfrm>
            <a:off x="7034052" y="2625639"/>
            <a:ext cx="992777" cy="9144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9BDDCC-DAB2-469D-AD07-D9738E3CAED5}"/>
              </a:ext>
            </a:extLst>
          </p:cNvPr>
          <p:cNvSpPr txBox="1">
            <a:spLocks/>
          </p:cNvSpPr>
          <p:nvPr/>
        </p:nvSpPr>
        <p:spPr>
          <a:xfrm>
            <a:off x="4934729" y="3904541"/>
            <a:ext cx="4209271" cy="484297"/>
          </a:xfrm>
          <a:prstGeom prst="rect">
            <a:avLst/>
          </a:prstGeom>
        </p:spPr>
        <p:txBody>
          <a:bodyPr wrap="square" lIns="0" tIns="0" rIns="0" bIns="0">
            <a:normAutofit fontScale="97500"/>
          </a:bodyPr>
          <a:lstStyle>
            <a:lvl1pPr>
              <a:defRPr sz="3600" b="1" i="0">
                <a:solidFill>
                  <a:srgbClr val="13332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2400" kern="0" dirty="0">
                <a:solidFill>
                  <a:srgbClr val="EF922A"/>
                </a:solidFill>
              </a:rPr>
              <a:t>Comp Plan Highlights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DCAC1C-3DDA-0FF9-80B1-AFD1963414E0}"/>
              </a:ext>
            </a:extLst>
          </p:cNvPr>
          <p:cNvSpPr txBox="1"/>
          <p:nvPr/>
        </p:nvSpPr>
        <p:spPr>
          <a:xfrm>
            <a:off x="4889295" y="4300649"/>
            <a:ext cx="415379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Protect forestry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Establish town square/village development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More mixed-use &amp; less single-use development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Explore density bonuses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Provide adequate infrastructure that supports development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288852-562D-F9C8-C0CB-B2E6A941690F}"/>
              </a:ext>
            </a:extLst>
          </p:cNvPr>
          <p:cNvCxnSpPr>
            <a:cxnSpLocks/>
          </p:cNvCxnSpPr>
          <p:nvPr/>
        </p:nvCxnSpPr>
        <p:spPr>
          <a:xfrm flipH="1">
            <a:off x="4828423" y="3797113"/>
            <a:ext cx="4315577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B51AB3C-33FD-FC4B-C668-ECF0B089E2FE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808402" y="3777350"/>
            <a:ext cx="20021" cy="308065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777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8268320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Corridors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69F2F34C-5347-B9F8-45D4-1D024DE2B670}"/>
              </a:ext>
            </a:extLst>
          </p:cNvPr>
          <p:cNvSpPr txBox="1"/>
          <p:nvPr/>
        </p:nvSpPr>
        <p:spPr>
          <a:xfrm>
            <a:off x="420551" y="1719094"/>
            <a:ext cx="4387851" cy="2526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types of development do we want to see?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uses are problematic? Should those uses be limited?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Century Gothic"/>
                <a:cs typeface="Century Gothic"/>
              </a:rPr>
              <a:t>What kind of redevelopment tools would be preferred?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3905C86-B4AB-F9D1-4C2F-0CA5F4B09758}"/>
              </a:ext>
            </a:extLst>
          </p:cNvPr>
          <p:cNvSpPr txBox="1">
            <a:spLocks/>
          </p:cNvSpPr>
          <p:nvPr/>
        </p:nvSpPr>
        <p:spPr>
          <a:xfrm>
            <a:off x="308353" y="1135365"/>
            <a:ext cx="3746500" cy="47072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kern="0" dirty="0">
                <a:solidFill>
                  <a:srgbClr val="EF922A"/>
                </a:solidFill>
                <a:latin typeface="Century Gothic" panose="020B0502020202020204" pitchFamily="34" charset="0"/>
              </a:rPr>
              <a:t>Brainstorming Questions 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9BDDCC-DAB2-469D-AD07-D9738E3CAED5}"/>
              </a:ext>
            </a:extLst>
          </p:cNvPr>
          <p:cNvSpPr txBox="1">
            <a:spLocks/>
          </p:cNvSpPr>
          <p:nvPr/>
        </p:nvSpPr>
        <p:spPr>
          <a:xfrm>
            <a:off x="406400" y="4404892"/>
            <a:ext cx="7899400" cy="395706"/>
          </a:xfrm>
          <a:prstGeom prst="rect">
            <a:avLst/>
          </a:prstGeom>
        </p:spPr>
        <p:txBody>
          <a:bodyPr wrap="square" lIns="0" tIns="0" rIns="0" bIns="0">
            <a:normAutofit fontScale="97500"/>
          </a:bodyPr>
          <a:lstStyle>
            <a:lvl1pPr>
              <a:defRPr sz="3600" b="1" i="0">
                <a:solidFill>
                  <a:srgbClr val="13332C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r>
              <a:rPr lang="en-US" sz="2400" kern="0" dirty="0">
                <a:solidFill>
                  <a:srgbClr val="EF922A"/>
                </a:solidFill>
              </a:rPr>
              <a:t>Comp Plan Highlights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DCAC1C-3DDA-0FF9-80B1-AFD1963414E0}"/>
              </a:ext>
            </a:extLst>
          </p:cNvPr>
          <p:cNvSpPr txBox="1"/>
          <p:nvPr/>
        </p:nvSpPr>
        <p:spPr>
          <a:xfrm>
            <a:off x="308354" y="4762407"/>
            <a:ext cx="4083557" cy="181588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Attract visitors and employers from across the region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Serve as gateways to Edmond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Feature high intensity activity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High sales tax developments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Vertical development warranted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288852-562D-F9C8-C0CB-B2E6A941690F}"/>
              </a:ext>
            </a:extLst>
          </p:cNvPr>
          <p:cNvCxnSpPr>
            <a:cxnSpLocks/>
          </p:cNvCxnSpPr>
          <p:nvPr/>
        </p:nvCxnSpPr>
        <p:spPr>
          <a:xfrm flipH="1">
            <a:off x="0" y="4343400"/>
            <a:ext cx="9144000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B51AB3C-33FD-FC4B-C668-ECF0B089E2FE}"/>
              </a:ext>
            </a:extLst>
          </p:cNvPr>
          <p:cNvCxnSpPr>
            <a:cxnSpLocks/>
          </p:cNvCxnSpPr>
          <p:nvPr/>
        </p:nvCxnSpPr>
        <p:spPr>
          <a:xfrm flipH="1">
            <a:off x="-838200" y="4343400"/>
            <a:ext cx="27689" cy="251460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FC1343F-0E49-D302-6EBC-563D00226B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1" t="13129" r="45253" b="499"/>
          <a:stretch/>
        </p:blipFill>
        <p:spPr>
          <a:xfrm>
            <a:off x="5938906" y="0"/>
            <a:ext cx="3124200" cy="425510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B80A966-ACA5-B13C-E221-E38B7F23849A}"/>
              </a:ext>
            </a:extLst>
          </p:cNvPr>
          <p:cNvSpPr/>
          <p:nvPr/>
        </p:nvSpPr>
        <p:spPr>
          <a:xfrm rot="270038">
            <a:off x="8178169" y="275568"/>
            <a:ext cx="533703" cy="396471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E1AEBA0-F736-9F4F-4F30-6F75BB3BBFA4}"/>
              </a:ext>
            </a:extLst>
          </p:cNvPr>
          <p:cNvSpPr/>
          <p:nvPr/>
        </p:nvSpPr>
        <p:spPr>
          <a:xfrm rot="1162811">
            <a:off x="6263440" y="2658929"/>
            <a:ext cx="632894" cy="1371626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F44682-CB51-88D6-3808-349DBD06931F}"/>
              </a:ext>
            </a:extLst>
          </p:cNvPr>
          <p:cNvSpPr txBox="1"/>
          <p:nvPr/>
        </p:nvSpPr>
        <p:spPr>
          <a:xfrm>
            <a:off x="4611745" y="4639397"/>
            <a:ext cx="4202962" cy="181588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Promote infill development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Continue rehabilitating and renovating existing developments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More mixed-use development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Convert large surface parking areas into higher intensity development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Incorporate more public spaces</a:t>
            </a:r>
          </a:p>
        </p:txBody>
      </p:sp>
    </p:spTree>
    <p:extLst>
      <p:ext uri="{BB962C8B-B14F-4D97-AF65-F5344CB8AC3E}">
        <p14:creationId xmlns:p14="http://schemas.microsoft.com/office/powerpoint/2010/main" val="3347101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60325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Where We’re Headed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3782AE3-E6B1-0A37-8AE5-627795234D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012677"/>
              </p:ext>
            </p:extLst>
          </p:nvPr>
        </p:nvGraphicFramePr>
        <p:xfrm>
          <a:off x="1524000" y="1219200"/>
          <a:ext cx="6096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9128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46328"/>
            <a:ext cx="8268320" cy="564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265"/>
              </a:lnSpc>
              <a:spcBef>
                <a:spcPts val="100"/>
              </a:spcBef>
            </a:pPr>
            <a:r>
              <a:rPr lang="en-US" spc="-5" dirty="0"/>
              <a:t>Next Steps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382001" y="6456461"/>
            <a:ext cx="33082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AC010FA-7462-331A-F9B5-43C785D1B6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593682"/>
              </p:ext>
            </p:extLst>
          </p:nvPr>
        </p:nvGraphicFramePr>
        <p:xfrm>
          <a:off x="-2533650" y="3276600"/>
          <a:ext cx="2209800" cy="147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9F27728-0195-1A79-ED45-FF38FC7006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4459181"/>
              </p:ext>
            </p:extLst>
          </p:nvPr>
        </p:nvGraphicFramePr>
        <p:xfrm>
          <a:off x="1524000" y="152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Graphic 3" descr="Arrow: Straight with solid fill">
            <a:extLst>
              <a:ext uri="{FF2B5EF4-FFF2-40B4-BE49-F238E27FC236}">
                <a16:creationId xmlns:a16="http://schemas.microsoft.com/office/drawing/2014/main" id="{C119F5E6-2DBF-4851-F707-78DBD1D070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 rot="10800000">
            <a:off x="4121460" y="1727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19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09226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0855" y="603504"/>
            <a:ext cx="4785359" cy="1463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32711" y="4038600"/>
            <a:ext cx="2321646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-5" dirty="0">
                <a:solidFill>
                  <a:srgbClr val="13332C"/>
                </a:solidFill>
                <a:latin typeface="Century Gothic"/>
                <a:cs typeface="Century Gothic"/>
              </a:rPr>
              <a:t>Discussion</a:t>
            </a:r>
            <a:endParaRPr sz="36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96945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</TotalTime>
  <Words>1144</Words>
  <Application>Microsoft Office PowerPoint</Application>
  <PresentationFormat>On-screen Show (4:3)</PresentationFormat>
  <Paragraphs>319</Paragraphs>
  <Slides>24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Century Gothic</vt:lpstr>
      <vt:lpstr>Office Theme</vt:lpstr>
      <vt:lpstr>PowerPoint Presentation</vt:lpstr>
      <vt:lpstr>General Provisions </vt:lpstr>
      <vt:lpstr>PowerPoint Presentation</vt:lpstr>
      <vt:lpstr>Road Map</vt:lpstr>
      <vt:lpstr>Zoning Types</vt:lpstr>
      <vt:lpstr>Conventional Zoning</vt:lpstr>
      <vt:lpstr>Conventional Zoning</vt:lpstr>
      <vt:lpstr>Form-Based Zoning</vt:lpstr>
      <vt:lpstr>Form-Based Zoning</vt:lpstr>
      <vt:lpstr>Composite Zoning</vt:lpstr>
      <vt:lpstr>Composite Zoning</vt:lpstr>
      <vt:lpstr>Hybrid Zoning</vt:lpstr>
      <vt:lpstr>Hybrid Zoning</vt:lpstr>
      <vt:lpstr>Areas of consideration for specific zoning approaches</vt:lpstr>
      <vt:lpstr>Current Zoning Approach</vt:lpstr>
      <vt:lpstr>Current Zoning Approach</vt:lpstr>
      <vt:lpstr>Future Land Use</vt:lpstr>
      <vt:lpstr>Context Areas</vt:lpstr>
      <vt:lpstr>Downtown</vt:lpstr>
      <vt:lpstr>Lake Area</vt:lpstr>
      <vt:lpstr>Corridors</vt:lpstr>
      <vt:lpstr>Where We’re Headed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Lange</dc:creator>
  <cp:lastModifiedBy>Jake Lange</cp:lastModifiedBy>
  <cp:revision>10</cp:revision>
  <dcterms:created xsi:type="dcterms:W3CDTF">2023-08-18T20:40:36Z</dcterms:created>
  <dcterms:modified xsi:type="dcterms:W3CDTF">2023-10-11T14:28:20Z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2023-08-18T00:00:00Z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2023-08-18T00:00:00Z</vt:filetime>
  </property>
</Properties>
</file>